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2" r:id="rId2"/>
    <p:sldMasterId id="2147484141" r:id="rId3"/>
  </p:sldMasterIdLst>
  <p:notesMasterIdLst>
    <p:notesMasterId r:id="rId20"/>
  </p:notesMasterIdLst>
  <p:handoutMasterIdLst>
    <p:handoutMasterId r:id="rId21"/>
  </p:handoutMasterIdLst>
  <p:sldIdLst>
    <p:sldId id="923" r:id="rId4"/>
    <p:sldId id="942" r:id="rId5"/>
    <p:sldId id="895" r:id="rId6"/>
    <p:sldId id="810" r:id="rId7"/>
    <p:sldId id="931" r:id="rId8"/>
    <p:sldId id="945" r:id="rId9"/>
    <p:sldId id="952" r:id="rId10"/>
    <p:sldId id="946" r:id="rId11"/>
    <p:sldId id="843" r:id="rId12"/>
    <p:sldId id="841" r:id="rId13"/>
    <p:sldId id="839" r:id="rId14"/>
    <p:sldId id="903" r:id="rId15"/>
    <p:sldId id="957" r:id="rId16"/>
    <p:sldId id="943" r:id="rId17"/>
    <p:sldId id="955" r:id="rId18"/>
    <p:sldId id="825" r:id="rId19"/>
  </p:sldIdLst>
  <p:sldSz cx="10058400" cy="7772400"/>
  <p:notesSz cx="6900863" cy="9291638"/>
  <p:defaultTextStyle>
    <a:defPPr>
      <a:defRPr lang="en-US"/>
    </a:defPPr>
    <a:lvl1pPr algn="ctr" defTabSz="506285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506285" indent="-50631" algn="ctr" defTabSz="506285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1014145" indent="-102838" algn="ctr" defTabSz="506285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522004" indent="-155045" algn="ctr" defTabSz="506285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2029870" indent="-207257" algn="ctr" defTabSz="506285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78264" algn="l" defTabSz="911301" rtl="0" eaLnBrk="1" latinLnBrk="0" hangingPunct="1"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33915" algn="l" defTabSz="911301" rtl="0" eaLnBrk="1" latinLnBrk="0" hangingPunct="1"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189565" algn="l" defTabSz="911301" rtl="0" eaLnBrk="1" latinLnBrk="0" hangingPunct="1"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45216" algn="l" defTabSz="911301" rtl="0" eaLnBrk="1" latinLnBrk="0" hangingPunct="1">
      <a:defRPr sz="2000" b="1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1DC"/>
    <a:srgbClr val="C0C0C0"/>
    <a:srgbClr val="F5903C"/>
    <a:srgbClr val="5F5F5F"/>
    <a:srgbClr val="CA5C18"/>
    <a:srgbClr val="800000"/>
    <a:srgbClr val="FF0000"/>
    <a:srgbClr val="FEE5CA"/>
    <a:srgbClr val="447388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5733" autoAdjust="0"/>
  </p:normalViewPr>
  <p:slideViewPr>
    <p:cSldViewPr snapToGrid="0">
      <p:cViewPr>
        <p:scale>
          <a:sx n="90" d="100"/>
          <a:sy n="90" d="100"/>
        </p:scale>
        <p:origin x="-1914" y="-432"/>
      </p:cViewPr>
      <p:guideLst>
        <p:guide orient="horz" pos="2771"/>
        <p:guide orient="horz" pos="148"/>
        <p:guide orient="horz" pos="981"/>
        <p:guide orient="horz" pos="427"/>
        <p:guide orient="horz" pos="4425"/>
        <p:guide pos="5924"/>
        <p:guide pos="226"/>
        <p:guide pos="3197"/>
      </p:guideLst>
    </p:cSldViewPr>
  </p:slideViewPr>
  <p:outlineViewPr>
    <p:cViewPr>
      <p:scale>
        <a:sx n="33" d="100"/>
        <a:sy n="33" d="100"/>
      </p:scale>
      <p:origin x="0" y="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>
      <p:cViewPr varScale="1">
        <p:scale>
          <a:sx n="50" d="100"/>
          <a:sy n="50" d="100"/>
        </p:scale>
        <p:origin x="-2310" y="-96"/>
      </p:cViewPr>
      <p:guideLst>
        <p:guide orient="horz" pos="2927"/>
        <p:guide pos="21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67460-160D-41FD-8087-AE1F27B50BDB}" type="doc">
      <dgm:prSet loTypeId="urn:microsoft.com/office/officeart/2005/8/layout/gear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29FEB1-BC35-4D5A-A1FC-C52598DF9F5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Understand the needs of the students</a:t>
          </a:r>
        </a:p>
        <a:p>
          <a:r>
            <a:rPr lang="en-US" dirty="0" smtClean="0"/>
            <a:t>Red Flag Process</a:t>
          </a:r>
        </a:p>
        <a:p>
          <a:r>
            <a:rPr lang="en-US" dirty="0" smtClean="0"/>
            <a:t>Welcome and Onboard</a:t>
          </a:r>
        </a:p>
        <a:p>
          <a:r>
            <a:rPr lang="en-US" dirty="0" smtClean="0"/>
            <a:t>One Team</a:t>
          </a:r>
        </a:p>
        <a:p>
          <a:r>
            <a:rPr lang="en-US" dirty="0" smtClean="0"/>
            <a:t>Warm Handoff</a:t>
          </a:r>
          <a:endParaRPr lang="en-US" dirty="0"/>
        </a:p>
      </dgm:t>
    </dgm:pt>
    <dgm:pt modelId="{205089C2-67E6-44C2-9654-187EC400B306}" type="parTrans" cxnId="{2FC25260-4713-46BA-9518-89D0B422583A}">
      <dgm:prSet/>
      <dgm:spPr/>
      <dgm:t>
        <a:bodyPr/>
        <a:lstStyle/>
        <a:p>
          <a:endParaRPr lang="en-US"/>
        </a:p>
      </dgm:t>
    </dgm:pt>
    <dgm:pt modelId="{ACD0F391-24C1-43E9-A702-B25F57863C1A}" type="sibTrans" cxnId="{2FC25260-4713-46BA-9518-89D0B422583A}">
      <dgm:prSet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10A60771-010E-43F4-B6DB-F534E4099865}" type="pres">
      <dgm:prSet presAssocID="{68567460-160D-41FD-8087-AE1F27B50BDB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108587-2E29-462E-BECD-357064A8D39B}" type="pres">
      <dgm:prSet presAssocID="{C729FEB1-BC35-4D5A-A1FC-C52598DF9F58}" presName="gear1" presStyleLbl="node1" presStyleIdx="0" presStyleCnt="1" custScaleX="143724" custScaleY="145048" custLinFactNeighborX="-28589" custLinFactNeighborY="763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44AA3-BA67-4CF8-9767-E652D5D05817}" type="pres">
      <dgm:prSet presAssocID="{C729FEB1-BC35-4D5A-A1FC-C52598DF9F58}" presName="gear1srcNode" presStyleLbl="node1" presStyleIdx="0" presStyleCnt="1"/>
      <dgm:spPr/>
      <dgm:t>
        <a:bodyPr/>
        <a:lstStyle/>
        <a:p>
          <a:endParaRPr lang="en-US"/>
        </a:p>
      </dgm:t>
    </dgm:pt>
    <dgm:pt modelId="{F7B8A087-1D36-4AF8-B653-E1C83714A35F}" type="pres">
      <dgm:prSet presAssocID="{C729FEB1-BC35-4D5A-A1FC-C52598DF9F58}" presName="gear1dstNode" presStyleLbl="node1" presStyleIdx="0" presStyleCnt="1"/>
      <dgm:spPr/>
      <dgm:t>
        <a:bodyPr/>
        <a:lstStyle/>
        <a:p>
          <a:endParaRPr lang="en-US"/>
        </a:p>
      </dgm:t>
    </dgm:pt>
    <dgm:pt modelId="{230ADA34-D18B-45D0-A8F5-D97277FD26D9}" type="pres">
      <dgm:prSet presAssocID="{ACD0F391-24C1-43E9-A702-B25F57863C1A}" presName="connector1" presStyleLbl="sibTrans2D1" presStyleIdx="0" presStyleCnt="1"/>
      <dgm:spPr/>
      <dgm:t>
        <a:bodyPr/>
        <a:lstStyle/>
        <a:p>
          <a:endParaRPr lang="en-US"/>
        </a:p>
      </dgm:t>
    </dgm:pt>
  </dgm:ptLst>
  <dgm:cxnLst>
    <dgm:cxn modelId="{184FFCE0-7B09-4B80-8DF3-1594BCAF21D5}" type="presOf" srcId="{68567460-160D-41FD-8087-AE1F27B50BDB}" destId="{10A60771-010E-43F4-B6DB-F534E4099865}" srcOrd="0" destOrd="0" presId="urn:microsoft.com/office/officeart/2005/8/layout/gear1"/>
    <dgm:cxn modelId="{6780379D-0B76-4F68-8689-13FA256CE6BE}" type="presOf" srcId="{ACD0F391-24C1-43E9-A702-B25F57863C1A}" destId="{230ADA34-D18B-45D0-A8F5-D97277FD26D9}" srcOrd="0" destOrd="0" presId="urn:microsoft.com/office/officeart/2005/8/layout/gear1"/>
    <dgm:cxn modelId="{5955BB56-9A53-48CC-9251-AE50DF2F79A4}" type="presOf" srcId="{C729FEB1-BC35-4D5A-A1FC-C52598DF9F58}" destId="{05108587-2E29-462E-BECD-357064A8D39B}" srcOrd="0" destOrd="0" presId="urn:microsoft.com/office/officeart/2005/8/layout/gear1"/>
    <dgm:cxn modelId="{26793557-1FA0-48AF-8542-ABE377B25185}" type="presOf" srcId="{C729FEB1-BC35-4D5A-A1FC-C52598DF9F58}" destId="{F7B8A087-1D36-4AF8-B653-E1C83714A35F}" srcOrd="2" destOrd="0" presId="urn:microsoft.com/office/officeart/2005/8/layout/gear1"/>
    <dgm:cxn modelId="{2FC25260-4713-46BA-9518-89D0B422583A}" srcId="{68567460-160D-41FD-8087-AE1F27B50BDB}" destId="{C729FEB1-BC35-4D5A-A1FC-C52598DF9F58}" srcOrd="0" destOrd="0" parTransId="{205089C2-67E6-44C2-9654-187EC400B306}" sibTransId="{ACD0F391-24C1-43E9-A702-B25F57863C1A}"/>
    <dgm:cxn modelId="{1CF3D123-B431-47E5-9959-FFFB7774066C}" type="presOf" srcId="{C729FEB1-BC35-4D5A-A1FC-C52598DF9F58}" destId="{1CC44AA3-BA67-4CF8-9767-E652D5D05817}" srcOrd="1" destOrd="0" presId="urn:microsoft.com/office/officeart/2005/8/layout/gear1"/>
    <dgm:cxn modelId="{BB759A8E-935B-4299-8620-A2E5C318208D}" type="presParOf" srcId="{10A60771-010E-43F4-B6DB-F534E4099865}" destId="{05108587-2E29-462E-BECD-357064A8D39B}" srcOrd="0" destOrd="0" presId="urn:microsoft.com/office/officeart/2005/8/layout/gear1"/>
    <dgm:cxn modelId="{7C86057E-47C8-4C51-BB72-D6FFB4B1F441}" type="presParOf" srcId="{10A60771-010E-43F4-B6DB-F534E4099865}" destId="{1CC44AA3-BA67-4CF8-9767-E652D5D05817}" srcOrd="1" destOrd="0" presId="urn:microsoft.com/office/officeart/2005/8/layout/gear1"/>
    <dgm:cxn modelId="{565A5C68-D194-46A3-879F-755925715027}" type="presParOf" srcId="{10A60771-010E-43F4-B6DB-F534E4099865}" destId="{F7B8A087-1D36-4AF8-B653-E1C83714A35F}" srcOrd="2" destOrd="0" presId="urn:microsoft.com/office/officeart/2005/8/layout/gear1"/>
    <dgm:cxn modelId="{55543A46-00F0-49F7-9D5F-1C48CF3A3E1E}" type="presParOf" srcId="{10A60771-010E-43F4-B6DB-F534E4099865}" destId="{230ADA34-D18B-45D0-A8F5-D97277FD26D9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63BB74-8E22-4D61-882B-496A7333E043}" type="doc">
      <dgm:prSet loTypeId="urn:microsoft.com/office/officeart/2005/8/layout/radial6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AF3139F-BB83-4CDD-8213-8783DAF870AE}">
      <dgm:prSet phldrT="[Text]"/>
      <dgm:spPr/>
      <dgm:t>
        <a:bodyPr/>
        <a:lstStyle/>
        <a:p>
          <a:r>
            <a:rPr lang="en-US" dirty="0" smtClean="0"/>
            <a:t>Student</a:t>
          </a:r>
          <a:endParaRPr lang="en-US" dirty="0"/>
        </a:p>
      </dgm:t>
    </dgm:pt>
    <dgm:pt modelId="{18AB4759-9DE3-46AB-983C-A522D9946E1B}" type="parTrans" cxnId="{B1249D3D-2DB3-40B8-BA82-38668F8D1D28}">
      <dgm:prSet/>
      <dgm:spPr/>
      <dgm:t>
        <a:bodyPr/>
        <a:lstStyle/>
        <a:p>
          <a:endParaRPr lang="en-US"/>
        </a:p>
      </dgm:t>
    </dgm:pt>
    <dgm:pt modelId="{4B7900D3-699F-45F0-8087-B1AB32106FCC}" type="sibTrans" cxnId="{B1249D3D-2DB3-40B8-BA82-38668F8D1D28}">
      <dgm:prSet/>
      <dgm:spPr/>
      <dgm:t>
        <a:bodyPr/>
        <a:lstStyle/>
        <a:p>
          <a:endParaRPr lang="en-US"/>
        </a:p>
      </dgm:t>
    </dgm:pt>
    <dgm:pt modelId="{A30D3B76-D504-45F2-83D8-31C53A727CEA}">
      <dgm:prSet phldrT="[Text]"/>
      <dgm:spPr/>
      <dgm:t>
        <a:bodyPr/>
        <a:lstStyle/>
        <a:p>
          <a:r>
            <a:rPr lang="en-US" dirty="0" smtClean="0"/>
            <a:t>Proactive</a:t>
          </a:r>
          <a:endParaRPr lang="en-US" dirty="0"/>
        </a:p>
      </dgm:t>
    </dgm:pt>
    <dgm:pt modelId="{D3BD0EA3-AAA8-4753-9F31-709B50266861}" type="parTrans" cxnId="{7AB1E3E1-1CBB-48BE-8CFC-ECAABFB245FD}">
      <dgm:prSet/>
      <dgm:spPr/>
      <dgm:t>
        <a:bodyPr/>
        <a:lstStyle/>
        <a:p>
          <a:endParaRPr lang="en-US"/>
        </a:p>
      </dgm:t>
    </dgm:pt>
    <dgm:pt modelId="{AB4DA1CC-AA0F-4F3A-BED9-BA72CF2D1ECC}" type="sibTrans" cxnId="{7AB1E3E1-1CBB-48BE-8CFC-ECAABFB245FD}">
      <dgm:prSet/>
      <dgm:spPr/>
      <dgm:t>
        <a:bodyPr/>
        <a:lstStyle/>
        <a:p>
          <a:endParaRPr lang="en-US"/>
        </a:p>
      </dgm:t>
    </dgm:pt>
    <dgm:pt modelId="{128FD574-5646-426E-BF86-4239705906D3}">
      <dgm:prSet phldrT="[Text]"/>
      <dgm:spPr/>
      <dgm:t>
        <a:bodyPr/>
        <a:lstStyle/>
        <a:p>
          <a:r>
            <a:rPr lang="en-US" dirty="0" smtClean="0"/>
            <a:t>Registration Activities</a:t>
          </a:r>
          <a:endParaRPr lang="en-US" dirty="0"/>
        </a:p>
      </dgm:t>
    </dgm:pt>
    <dgm:pt modelId="{633FB8E7-2259-48F2-923B-39D5B2970C02}" type="parTrans" cxnId="{CE0260E3-31BD-4D73-81D2-19EEBE24F938}">
      <dgm:prSet/>
      <dgm:spPr/>
      <dgm:t>
        <a:bodyPr/>
        <a:lstStyle/>
        <a:p>
          <a:endParaRPr lang="en-US"/>
        </a:p>
      </dgm:t>
    </dgm:pt>
    <dgm:pt modelId="{B9A1F007-6BD9-49AC-894D-31A9C90A663C}" type="sibTrans" cxnId="{CE0260E3-31BD-4D73-81D2-19EEBE24F938}">
      <dgm:prSet/>
      <dgm:spPr/>
      <dgm:t>
        <a:bodyPr/>
        <a:lstStyle/>
        <a:p>
          <a:endParaRPr lang="en-US"/>
        </a:p>
      </dgm:t>
    </dgm:pt>
    <dgm:pt modelId="{30FD1BA0-B82D-4D42-A58A-7C4C7D087574}">
      <dgm:prSet phldrT="[Text]"/>
      <dgm:spPr/>
      <dgm:t>
        <a:bodyPr/>
        <a:lstStyle/>
        <a:p>
          <a:r>
            <a:rPr lang="en-US" dirty="0" smtClean="0"/>
            <a:t>Re-engagement </a:t>
          </a:r>
          <a:endParaRPr lang="en-US" dirty="0"/>
        </a:p>
      </dgm:t>
    </dgm:pt>
    <dgm:pt modelId="{B370BF06-E454-4BB8-A00E-D2CA19AC59DB}" type="parTrans" cxnId="{348A9D89-4748-456D-BEA8-E87DCF93A047}">
      <dgm:prSet/>
      <dgm:spPr/>
      <dgm:t>
        <a:bodyPr/>
        <a:lstStyle/>
        <a:p>
          <a:endParaRPr lang="en-US"/>
        </a:p>
      </dgm:t>
    </dgm:pt>
    <dgm:pt modelId="{3234E2F6-6676-44E6-A662-C4B3AFD84050}" type="sibTrans" cxnId="{348A9D89-4748-456D-BEA8-E87DCF93A047}">
      <dgm:prSet/>
      <dgm:spPr/>
      <dgm:t>
        <a:bodyPr/>
        <a:lstStyle/>
        <a:p>
          <a:endParaRPr lang="en-US"/>
        </a:p>
      </dgm:t>
    </dgm:pt>
    <dgm:pt modelId="{DDFA3973-4165-46AE-816B-B399734793EF}">
      <dgm:prSet phldrT="[Text]"/>
      <dgm:spPr/>
      <dgm:t>
        <a:bodyPr/>
        <a:lstStyle/>
        <a:p>
          <a:r>
            <a:rPr lang="en-US" dirty="0" smtClean="0"/>
            <a:t>Reactive</a:t>
          </a:r>
          <a:endParaRPr lang="en-US" dirty="0"/>
        </a:p>
      </dgm:t>
    </dgm:pt>
    <dgm:pt modelId="{E4EBF03D-8575-4489-8ADD-97AFA9868973}" type="parTrans" cxnId="{79A47B9A-8615-43B5-8542-143EF565BA96}">
      <dgm:prSet/>
      <dgm:spPr/>
      <dgm:t>
        <a:bodyPr/>
        <a:lstStyle/>
        <a:p>
          <a:endParaRPr lang="en-US"/>
        </a:p>
      </dgm:t>
    </dgm:pt>
    <dgm:pt modelId="{56B5C88F-3ECC-466F-A33E-852E9B71EA61}" type="sibTrans" cxnId="{79A47B9A-8615-43B5-8542-143EF565BA96}">
      <dgm:prSet/>
      <dgm:spPr/>
      <dgm:t>
        <a:bodyPr/>
        <a:lstStyle/>
        <a:p>
          <a:endParaRPr lang="en-US"/>
        </a:p>
      </dgm:t>
    </dgm:pt>
    <dgm:pt modelId="{6B7B4C0F-FA05-4683-B2B6-BF0D89B12000}">
      <dgm:prSet/>
      <dgm:spPr/>
      <dgm:t>
        <a:bodyPr/>
        <a:lstStyle/>
        <a:p>
          <a:r>
            <a:rPr lang="en-US" dirty="0" smtClean="0"/>
            <a:t>At-risk</a:t>
          </a:r>
          <a:endParaRPr lang="en-US" dirty="0"/>
        </a:p>
      </dgm:t>
    </dgm:pt>
    <dgm:pt modelId="{213B8711-77E1-496D-A813-DABAFC930D40}" type="parTrans" cxnId="{99878D24-6523-4ABC-BC1E-1EB11C0BCF0C}">
      <dgm:prSet/>
      <dgm:spPr/>
      <dgm:t>
        <a:bodyPr/>
        <a:lstStyle/>
        <a:p>
          <a:endParaRPr lang="en-US"/>
        </a:p>
      </dgm:t>
    </dgm:pt>
    <dgm:pt modelId="{5B5D6FE2-1478-4A3F-96F1-7B82F71AA615}" type="sibTrans" cxnId="{99878D24-6523-4ABC-BC1E-1EB11C0BCF0C}">
      <dgm:prSet/>
      <dgm:spPr/>
      <dgm:t>
        <a:bodyPr/>
        <a:lstStyle/>
        <a:p>
          <a:endParaRPr lang="en-US"/>
        </a:p>
      </dgm:t>
    </dgm:pt>
    <dgm:pt modelId="{85099AFB-73FB-4D23-B0B8-3BDBA09034E2}" type="pres">
      <dgm:prSet presAssocID="{EF63BB74-8E22-4D61-882B-496A7333E04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3CF00A-11F1-4403-AC92-A5E6F9F21316}" type="pres">
      <dgm:prSet presAssocID="{EAF3139F-BB83-4CDD-8213-8783DAF870AE}" presName="centerShape" presStyleLbl="node0" presStyleIdx="0" presStyleCnt="1"/>
      <dgm:spPr/>
      <dgm:t>
        <a:bodyPr/>
        <a:lstStyle/>
        <a:p>
          <a:endParaRPr lang="en-US"/>
        </a:p>
      </dgm:t>
    </dgm:pt>
    <dgm:pt modelId="{00F077BE-A16C-4EE1-B36C-CC7C6F2CF8C9}" type="pres">
      <dgm:prSet presAssocID="{A30D3B76-D504-45F2-83D8-31C53A727CE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A5E388-8213-4820-9CC0-83790530E5B8}" type="pres">
      <dgm:prSet presAssocID="{A30D3B76-D504-45F2-83D8-31C53A727CEA}" presName="dummy" presStyleCnt="0"/>
      <dgm:spPr/>
      <dgm:t>
        <a:bodyPr/>
        <a:lstStyle/>
        <a:p>
          <a:endParaRPr lang="en-US"/>
        </a:p>
      </dgm:t>
    </dgm:pt>
    <dgm:pt modelId="{0FE4E967-899E-4DA3-93D9-5DB66B048208}" type="pres">
      <dgm:prSet presAssocID="{AB4DA1CC-AA0F-4F3A-BED9-BA72CF2D1EC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5984888-136A-4AFF-A9A9-E39F4505CE8A}" type="pres">
      <dgm:prSet presAssocID="{DDFA3973-4165-46AE-816B-B399734793E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230C-0E36-4990-8498-A002B1174DF9}" type="pres">
      <dgm:prSet presAssocID="{DDFA3973-4165-46AE-816B-B399734793EF}" presName="dummy" presStyleCnt="0"/>
      <dgm:spPr/>
      <dgm:t>
        <a:bodyPr/>
        <a:lstStyle/>
        <a:p>
          <a:endParaRPr lang="en-US"/>
        </a:p>
      </dgm:t>
    </dgm:pt>
    <dgm:pt modelId="{39EBEC4C-9DBC-47CB-BD0C-5A8CFE9F0E05}" type="pres">
      <dgm:prSet presAssocID="{56B5C88F-3ECC-466F-A33E-852E9B71EA61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3906BDE-4916-4EA6-842B-4F8E05815164}" type="pres">
      <dgm:prSet presAssocID="{6B7B4C0F-FA05-4683-B2B6-BF0D89B1200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71CE49-BC2A-40C1-8D2E-590381761EA0}" type="pres">
      <dgm:prSet presAssocID="{6B7B4C0F-FA05-4683-B2B6-BF0D89B12000}" presName="dummy" presStyleCnt="0"/>
      <dgm:spPr/>
      <dgm:t>
        <a:bodyPr/>
        <a:lstStyle/>
        <a:p>
          <a:endParaRPr lang="en-US"/>
        </a:p>
      </dgm:t>
    </dgm:pt>
    <dgm:pt modelId="{BDCFEF45-59D3-4E04-A799-6625B6840A8F}" type="pres">
      <dgm:prSet presAssocID="{5B5D6FE2-1478-4A3F-96F1-7B82F71AA61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CE92DD0F-2BF7-467A-94AE-286FB19218D4}" type="pres">
      <dgm:prSet presAssocID="{128FD574-5646-426E-BF86-4239705906D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8B272-9D0A-4DD8-B9B4-BD9C6614B581}" type="pres">
      <dgm:prSet presAssocID="{128FD574-5646-426E-BF86-4239705906D3}" presName="dummy" presStyleCnt="0"/>
      <dgm:spPr/>
      <dgm:t>
        <a:bodyPr/>
        <a:lstStyle/>
        <a:p>
          <a:endParaRPr lang="en-US"/>
        </a:p>
      </dgm:t>
    </dgm:pt>
    <dgm:pt modelId="{67B81840-30DA-4969-BAA5-87A1EB07F83A}" type="pres">
      <dgm:prSet presAssocID="{B9A1F007-6BD9-49AC-894D-31A9C90A663C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36A1BBD-79E7-4992-AE9A-934985A94BEF}" type="pres">
      <dgm:prSet presAssocID="{30FD1BA0-B82D-4D42-A58A-7C4C7D08757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37705-7037-40B9-8AB0-BE73CEA7CA32}" type="pres">
      <dgm:prSet presAssocID="{30FD1BA0-B82D-4D42-A58A-7C4C7D087574}" presName="dummy" presStyleCnt="0"/>
      <dgm:spPr/>
      <dgm:t>
        <a:bodyPr/>
        <a:lstStyle/>
        <a:p>
          <a:endParaRPr lang="en-US"/>
        </a:p>
      </dgm:t>
    </dgm:pt>
    <dgm:pt modelId="{BF9FB943-94F6-43A9-9079-396BACE4D414}" type="pres">
      <dgm:prSet presAssocID="{3234E2F6-6676-44E6-A662-C4B3AFD8405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48A9D89-4748-456D-BEA8-E87DCF93A047}" srcId="{EAF3139F-BB83-4CDD-8213-8783DAF870AE}" destId="{30FD1BA0-B82D-4D42-A58A-7C4C7D087574}" srcOrd="4" destOrd="0" parTransId="{B370BF06-E454-4BB8-A00E-D2CA19AC59DB}" sibTransId="{3234E2F6-6676-44E6-A662-C4B3AFD84050}"/>
    <dgm:cxn modelId="{4829E538-8AF1-4142-8F11-F733D1B4492D}" type="presOf" srcId="{EF63BB74-8E22-4D61-882B-496A7333E043}" destId="{85099AFB-73FB-4D23-B0B8-3BDBA09034E2}" srcOrd="0" destOrd="0" presId="urn:microsoft.com/office/officeart/2005/8/layout/radial6"/>
    <dgm:cxn modelId="{4B7853FA-E2B6-481B-95C4-0826182CA01C}" type="presOf" srcId="{56B5C88F-3ECC-466F-A33E-852E9B71EA61}" destId="{39EBEC4C-9DBC-47CB-BD0C-5A8CFE9F0E05}" srcOrd="0" destOrd="0" presId="urn:microsoft.com/office/officeart/2005/8/layout/radial6"/>
    <dgm:cxn modelId="{7AC12A80-912C-4409-A847-8D510B136DB2}" type="presOf" srcId="{EAF3139F-BB83-4CDD-8213-8783DAF870AE}" destId="{C43CF00A-11F1-4403-AC92-A5E6F9F21316}" srcOrd="0" destOrd="0" presId="urn:microsoft.com/office/officeart/2005/8/layout/radial6"/>
    <dgm:cxn modelId="{54F19718-3BE7-4032-A130-1B694A098C0C}" type="presOf" srcId="{3234E2F6-6676-44E6-A662-C4B3AFD84050}" destId="{BF9FB943-94F6-43A9-9079-396BACE4D414}" srcOrd="0" destOrd="0" presId="urn:microsoft.com/office/officeart/2005/8/layout/radial6"/>
    <dgm:cxn modelId="{739C95DF-5BE9-4777-BDEA-02F2021B1C1A}" type="presOf" srcId="{30FD1BA0-B82D-4D42-A58A-7C4C7D087574}" destId="{536A1BBD-79E7-4992-AE9A-934985A94BEF}" srcOrd="0" destOrd="0" presId="urn:microsoft.com/office/officeart/2005/8/layout/radial6"/>
    <dgm:cxn modelId="{99878D24-6523-4ABC-BC1E-1EB11C0BCF0C}" srcId="{EAF3139F-BB83-4CDD-8213-8783DAF870AE}" destId="{6B7B4C0F-FA05-4683-B2B6-BF0D89B12000}" srcOrd="2" destOrd="0" parTransId="{213B8711-77E1-496D-A813-DABAFC930D40}" sibTransId="{5B5D6FE2-1478-4A3F-96F1-7B82F71AA615}"/>
    <dgm:cxn modelId="{7AB1E3E1-1CBB-48BE-8CFC-ECAABFB245FD}" srcId="{EAF3139F-BB83-4CDD-8213-8783DAF870AE}" destId="{A30D3B76-D504-45F2-83D8-31C53A727CEA}" srcOrd="0" destOrd="0" parTransId="{D3BD0EA3-AAA8-4753-9F31-709B50266861}" sibTransId="{AB4DA1CC-AA0F-4F3A-BED9-BA72CF2D1ECC}"/>
    <dgm:cxn modelId="{B1249D3D-2DB3-40B8-BA82-38668F8D1D28}" srcId="{EF63BB74-8E22-4D61-882B-496A7333E043}" destId="{EAF3139F-BB83-4CDD-8213-8783DAF870AE}" srcOrd="0" destOrd="0" parTransId="{18AB4759-9DE3-46AB-983C-A522D9946E1B}" sibTransId="{4B7900D3-699F-45F0-8087-B1AB32106FCC}"/>
    <dgm:cxn modelId="{442B0818-7950-4751-985C-51BEB60C57D0}" type="presOf" srcId="{128FD574-5646-426E-BF86-4239705906D3}" destId="{CE92DD0F-2BF7-467A-94AE-286FB19218D4}" srcOrd="0" destOrd="0" presId="urn:microsoft.com/office/officeart/2005/8/layout/radial6"/>
    <dgm:cxn modelId="{D1D0927E-CC21-46D1-A030-36C1D235E2B7}" type="presOf" srcId="{5B5D6FE2-1478-4A3F-96F1-7B82F71AA615}" destId="{BDCFEF45-59D3-4E04-A799-6625B6840A8F}" srcOrd="0" destOrd="0" presId="urn:microsoft.com/office/officeart/2005/8/layout/radial6"/>
    <dgm:cxn modelId="{79A47B9A-8615-43B5-8542-143EF565BA96}" srcId="{EAF3139F-BB83-4CDD-8213-8783DAF870AE}" destId="{DDFA3973-4165-46AE-816B-B399734793EF}" srcOrd="1" destOrd="0" parTransId="{E4EBF03D-8575-4489-8ADD-97AFA9868973}" sibTransId="{56B5C88F-3ECC-466F-A33E-852E9B71EA61}"/>
    <dgm:cxn modelId="{CB642BDC-5B51-4584-9AFE-FCD9D49D607F}" type="presOf" srcId="{A30D3B76-D504-45F2-83D8-31C53A727CEA}" destId="{00F077BE-A16C-4EE1-B36C-CC7C6F2CF8C9}" srcOrd="0" destOrd="0" presId="urn:microsoft.com/office/officeart/2005/8/layout/radial6"/>
    <dgm:cxn modelId="{CE0260E3-31BD-4D73-81D2-19EEBE24F938}" srcId="{EAF3139F-BB83-4CDD-8213-8783DAF870AE}" destId="{128FD574-5646-426E-BF86-4239705906D3}" srcOrd="3" destOrd="0" parTransId="{633FB8E7-2259-48F2-923B-39D5B2970C02}" sibTransId="{B9A1F007-6BD9-49AC-894D-31A9C90A663C}"/>
    <dgm:cxn modelId="{7B898077-389E-4A04-A2AE-068BFC3CDAF5}" type="presOf" srcId="{6B7B4C0F-FA05-4683-B2B6-BF0D89B12000}" destId="{13906BDE-4916-4EA6-842B-4F8E05815164}" srcOrd="0" destOrd="0" presId="urn:microsoft.com/office/officeart/2005/8/layout/radial6"/>
    <dgm:cxn modelId="{35538605-B699-4661-9CA7-286BE49CF313}" type="presOf" srcId="{B9A1F007-6BD9-49AC-894D-31A9C90A663C}" destId="{67B81840-30DA-4969-BAA5-87A1EB07F83A}" srcOrd="0" destOrd="0" presId="urn:microsoft.com/office/officeart/2005/8/layout/radial6"/>
    <dgm:cxn modelId="{9BA37C63-E135-4BD7-8868-8A496CE3EDC7}" type="presOf" srcId="{DDFA3973-4165-46AE-816B-B399734793EF}" destId="{05984888-136A-4AFF-A9A9-E39F4505CE8A}" srcOrd="0" destOrd="0" presId="urn:microsoft.com/office/officeart/2005/8/layout/radial6"/>
    <dgm:cxn modelId="{ACA820A4-2C16-4A99-8903-631672757F20}" type="presOf" srcId="{AB4DA1CC-AA0F-4F3A-BED9-BA72CF2D1ECC}" destId="{0FE4E967-899E-4DA3-93D9-5DB66B048208}" srcOrd="0" destOrd="0" presId="urn:microsoft.com/office/officeart/2005/8/layout/radial6"/>
    <dgm:cxn modelId="{5067BC56-2628-40F6-995E-2047C4382248}" type="presParOf" srcId="{85099AFB-73FB-4D23-B0B8-3BDBA09034E2}" destId="{C43CF00A-11F1-4403-AC92-A5E6F9F21316}" srcOrd="0" destOrd="0" presId="urn:microsoft.com/office/officeart/2005/8/layout/radial6"/>
    <dgm:cxn modelId="{C0986179-A965-4B02-9815-4E334FA88BDE}" type="presParOf" srcId="{85099AFB-73FB-4D23-B0B8-3BDBA09034E2}" destId="{00F077BE-A16C-4EE1-B36C-CC7C6F2CF8C9}" srcOrd="1" destOrd="0" presId="urn:microsoft.com/office/officeart/2005/8/layout/radial6"/>
    <dgm:cxn modelId="{D065F82B-111B-469B-B336-ACEC4777056B}" type="presParOf" srcId="{85099AFB-73FB-4D23-B0B8-3BDBA09034E2}" destId="{0FA5E388-8213-4820-9CC0-83790530E5B8}" srcOrd="2" destOrd="0" presId="urn:microsoft.com/office/officeart/2005/8/layout/radial6"/>
    <dgm:cxn modelId="{BD9A0279-C7E9-41AC-97DA-06F4093CBF0A}" type="presParOf" srcId="{85099AFB-73FB-4D23-B0B8-3BDBA09034E2}" destId="{0FE4E967-899E-4DA3-93D9-5DB66B048208}" srcOrd="3" destOrd="0" presId="urn:microsoft.com/office/officeart/2005/8/layout/radial6"/>
    <dgm:cxn modelId="{664EB87D-4436-4AE8-B63B-112B850D3DB7}" type="presParOf" srcId="{85099AFB-73FB-4D23-B0B8-3BDBA09034E2}" destId="{05984888-136A-4AFF-A9A9-E39F4505CE8A}" srcOrd="4" destOrd="0" presId="urn:microsoft.com/office/officeart/2005/8/layout/radial6"/>
    <dgm:cxn modelId="{51419AC9-D34A-4C73-9705-2FE4D42F2F08}" type="presParOf" srcId="{85099AFB-73FB-4D23-B0B8-3BDBA09034E2}" destId="{6CFC230C-0E36-4990-8498-A002B1174DF9}" srcOrd="5" destOrd="0" presId="urn:microsoft.com/office/officeart/2005/8/layout/radial6"/>
    <dgm:cxn modelId="{2B9377D8-EA9B-4CCF-88C0-B61835DA50A0}" type="presParOf" srcId="{85099AFB-73FB-4D23-B0B8-3BDBA09034E2}" destId="{39EBEC4C-9DBC-47CB-BD0C-5A8CFE9F0E05}" srcOrd="6" destOrd="0" presId="urn:microsoft.com/office/officeart/2005/8/layout/radial6"/>
    <dgm:cxn modelId="{C1A06C69-03DB-4A22-ADF5-F433852EDD53}" type="presParOf" srcId="{85099AFB-73FB-4D23-B0B8-3BDBA09034E2}" destId="{13906BDE-4916-4EA6-842B-4F8E05815164}" srcOrd="7" destOrd="0" presId="urn:microsoft.com/office/officeart/2005/8/layout/radial6"/>
    <dgm:cxn modelId="{ABD78623-CD0C-4FAC-B040-C61C8FC90731}" type="presParOf" srcId="{85099AFB-73FB-4D23-B0B8-3BDBA09034E2}" destId="{CC71CE49-BC2A-40C1-8D2E-590381761EA0}" srcOrd="8" destOrd="0" presId="urn:microsoft.com/office/officeart/2005/8/layout/radial6"/>
    <dgm:cxn modelId="{08B8A671-C1C8-44FE-AE95-970DC59F07AB}" type="presParOf" srcId="{85099AFB-73FB-4D23-B0B8-3BDBA09034E2}" destId="{BDCFEF45-59D3-4E04-A799-6625B6840A8F}" srcOrd="9" destOrd="0" presId="urn:microsoft.com/office/officeart/2005/8/layout/radial6"/>
    <dgm:cxn modelId="{BB431A70-3E1B-49D5-B641-44E1AA52F598}" type="presParOf" srcId="{85099AFB-73FB-4D23-B0B8-3BDBA09034E2}" destId="{CE92DD0F-2BF7-467A-94AE-286FB19218D4}" srcOrd="10" destOrd="0" presId="urn:microsoft.com/office/officeart/2005/8/layout/radial6"/>
    <dgm:cxn modelId="{563B0003-164E-4321-8ADA-D81041FF1F3D}" type="presParOf" srcId="{85099AFB-73FB-4D23-B0B8-3BDBA09034E2}" destId="{ED38B272-9D0A-4DD8-B9B4-BD9C6614B581}" srcOrd="11" destOrd="0" presId="urn:microsoft.com/office/officeart/2005/8/layout/radial6"/>
    <dgm:cxn modelId="{67939336-B007-4E33-AB41-F298F0B8C2F3}" type="presParOf" srcId="{85099AFB-73FB-4D23-B0B8-3BDBA09034E2}" destId="{67B81840-30DA-4969-BAA5-87A1EB07F83A}" srcOrd="12" destOrd="0" presId="urn:microsoft.com/office/officeart/2005/8/layout/radial6"/>
    <dgm:cxn modelId="{B1C3D42C-EA18-49FF-AF37-1763AA061CB3}" type="presParOf" srcId="{85099AFB-73FB-4D23-B0B8-3BDBA09034E2}" destId="{536A1BBD-79E7-4992-AE9A-934985A94BEF}" srcOrd="13" destOrd="0" presId="urn:microsoft.com/office/officeart/2005/8/layout/radial6"/>
    <dgm:cxn modelId="{3D9CD238-C536-444F-B536-01CA198DD93D}" type="presParOf" srcId="{85099AFB-73FB-4D23-B0B8-3BDBA09034E2}" destId="{AE937705-7037-40B9-8AB0-BE73CEA7CA32}" srcOrd="14" destOrd="0" presId="urn:microsoft.com/office/officeart/2005/8/layout/radial6"/>
    <dgm:cxn modelId="{9EA9ED72-6B24-4408-ABB2-2974088E03DF}" type="presParOf" srcId="{85099AFB-73FB-4D23-B0B8-3BDBA09034E2}" destId="{BF9FB943-94F6-43A9-9079-396BACE4D414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F591CF-20C2-4FB0-8C48-A1890D047B9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638A0D-5BEC-435C-88BC-78BDECFA99F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800" dirty="0" smtClean="0"/>
            <a:t>Sr. VP SSS</a:t>
          </a:r>
          <a:endParaRPr lang="en-US" sz="800" dirty="0"/>
        </a:p>
      </dgm:t>
    </dgm:pt>
    <dgm:pt modelId="{A1E4E2A7-2A69-49B2-89DE-ABE796C7F39D}" type="parTrans" cxnId="{75C03F8A-83B2-4BD4-BDED-4F0828091B8C}">
      <dgm:prSet/>
      <dgm:spPr/>
      <dgm:t>
        <a:bodyPr/>
        <a:lstStyle/>
        <a:p>
          <a:endParaRPr lang="en-US" sz="800"/>
        </a:p>
      </dgm:t>
    </dgm:pt>
    <dgm:pt modelId="{A781B330-F32B-460A-9DFC-BE400351A092}" type="sibTrans" cxnId="{75C03F8A-83B2-4BD4-BDED-4F0828091B8C}">
      <dgm:prSet/>
      <dgm:spPr/>
      <dgm:t>
        <a:bodyPr/>
        <a:lstStyle/>
        <a:p>
          <a:endParaRPr lang="en-US" sz="800"/>
        </a:p>
      </dgm:t>
    </dgm:pt>
    <dgm:pt modelId="{9679ADA5-D976-45C1-A904-A313CEE2FDE4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800" dirty="0" smtClean="0">
              <a:solidFill>
                <a:schemeClr val="tx1"/>
              </a:solidFill>
            </a:rPr>
            <a:t>Orlando </a:t>
          </a:r>
        </a:p>
        <a:p>
          <a:r>
            <a:rPr lang="en-US" sz="800" dirty="0" smtClean="0">
              <a:solidFill>
                <a:schemeClr val="tx1"/>
              </a:solidFill>
            </a:rPr>
            <a:t>Director</a:t>
          </a:r>
          <a:endParaRPr lang="en-US" sz="800" dirty="0">
            <a:solidFill>
              <a:schemeClr val="tx1"/>
            </a:solidFill>
          </a:endParaRPr>
        </a:p>
      </dgm:t>
    </dgm:pt>
    <dgm:pt modelId="{2DB2125A-E0CD-4736-84C2-A9A5D8A25DB4}" type="parTrans" cxnId="{5C2A252D-2874-4A25-9F7F-14212AF9B446}">
      <dgm:prSet/>
      <dgm:spPr/>
      <dgm:t>
        <a:bodyPr/>
        <a:lstStyle/>
        <a:p>
          <a:endParaRPr lang="en-US" sz="800"/>
        </a:p>
      </dgm:t>
    </dgm:pt>
    <dgm:pt modelId="{2891E67D-C2C7-43B4-938C-4D7EBCB4950E}" type="sibTrans" cxnId="{5C2A252D-2874-4A25-9F7F-14212AF9B446}">
      <dgm:prSet/>
      <dgm:spPr/>
      <dgm:t>
        <a:bodyPr/>
        <a:lstStyle/>
        <a:p>
          <a:endParaRPr lang="en-US" sz="800"/>
        </a:p>
      </dgm:t>
    </dgm:pt>
    <dgm:pt modelId="{AA3592F6-6A80-42DB-9756-FE3D2AF0C945}">
      <dgm:prSet custT="1"/>
      <dgm:spPr/>
      <dgm:t>
        <a:bodyPr/>
        <a:lstStyle/>
        <a:p>
          <a:r>
            <a:rPr lang="en-US" sz="800" dirty="0" smtClean="0"/>
            <a:t>Manager of Academic Administration</a:t>
          </a:r>
          <a:endParaRPr lang="en-US" sz="800" dirty="0"/>
        </a:p>
      </dgm:t>
    </dgm:pt>
    <dgm:pt modelId="{415C808C-4772-41B0-BBBD-7D5F9B934C02}" type="parTrans" cxnId="{FD27B49C-414C-40D4-BE4D-DD8B70150718}">
      <dgm:prSet/>
      <dgm:spPr/>
      <dgm:t>
        <a:bodyPr/>
        <a:lstStyle/>
        <a:p>
          <a:endParaRPr lang="en-US" sz="800"/>
        </a:p>
      </dgm:t>
    </dgm:pt>
    <dgm:pt modelId="{440B6B7F-30E4-48A5-9E8B-871C49D105D3}" type="sibTrans" cxnId="{FD27B49C-414C-40D4-BE4D-DD8B70150718}">
      <dgm:prSet/>
      <dgm:spPr/>
      <dgm:t>
        <a:bodyPr/>
        <a:lstStyle/>
        <a:p>
          <a:endParaRPr lang="en-US" sz="800"/>
        </a:p>
      </dgm:t>
    </dgm:pt>
    <dgm:pt modelId="{4D9056EA-037D-4AD6-849E-1BEC15179CAF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800" dirty="0"/>
            <a:t>BU 1 </a:t>
          </a:r>
        </a:p>
        <a:p>
          <a:r>
            <a:rPr lang="en-US" sz="800" dirty="0"/>
            <a:t>Associate Director</a:t>
          </a:r>
        </a:p>
      </dgm:t>
    </dgm:pt>
    <dgm:pt modelId="{8FBB0460-FCC1-4E3E-A29A-BB7C200FD0E9}" type="parTrans" cxnId="{9A05A440-F0A4-49E0-9972-E622F4BD6FB3}">
      <dgm:prSet/>
      <dgm:spPr/>
      <dgm:t>
        <a:bodyPr/>
        <a:lstStyle/>
        <a:p>
          <a:endParaRPr lang="en-US" sz="800"/>
        </a:p>
      </dgm:t>
    </dgm:pt>
    <dgm:pt modelId="{8C7A267B-25DF-43C6-90BD-63CA3893EB29}" type="sibTrans" cxnId="{9A05A440-F0A4-49E0-9972-E622F4BD6FB3}">
      <dgm:prSet/>
      <dgm:spPr/>
      <dgm:t>
        <a:bodyPr/>
        <a:lstStyle/>
        <a:p>
          <a:endParaRPr lang="en-US" sz="800"/>
        </a:p>
      </dgm:t>
    </dgm:pt>
    <dgm:pt modelId="{35ECD057-6B7F-40D0-89CC-EDB3944916D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800" dirty="0"/>
            <a:t>BU 2 </a:t>
          </a:r>
        </a:p>
        <a:p>
          <a:r>
            <a:rPr lang="en-US" sz="800" dirty="0"/>
            <a:t>Associate Director</a:t>
          </a:r>
        </a:p>
      </dgm:t>
    </dgm:pt>
    <dgm:pt modelId="{5652AA19-937C-406A-BF69-1AD624E9845B}" type="parTrans" cxnId="{FB85E942-F99B-44A3-82A7-02E43DE12054}">
      <dgm:prSet/>
      <dgm:spPr/>
      <dgm:t>
        <a:bodyPr/>
        <a:lstStyle/>
        <a:p>
          <a:endParaRPr lang="en-US" sz="800"/>
        </a:p>
      </dgm:t>
    </dgm:pt>
    <dgm:pt modelId="{FF91F806-69B0-4742-A8C7-89D259A2B533}" type="sibTrans" cxnId="{FB85E942-F99B-44A3-82A7-02E43DE12054}">
      <dgm:prSet/>
      <dgm:spPr/>
      <dgm:t>
        <a:bodyPr/>
        <a:lstStyle/>
        <a:p>
          <a:endParaRPr lang="en-US" sz="800"/>
        </a:p>
      </dgm:t>
    </dgm:pt>
    <dgm:pt modelId="{7ADC0557-BA4A-4494-98D5-F34176990D85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800" dirty="0"/>
            <a:t>BU 3</a:t>
          </a:r>
        </a:p>
        <a:p>
          <a:r>
            <a:rPr lang="en-US" sz="800" dirty="0"/>
            <a:t>Associate Director</a:t>
          </a:r>
        </a:p>
      </dgm:t>
    </dgm:pt>
    <dgm:pt modelId="{B8E6B4BC-4948-48FF-88E4-334E4D894DAF}" type="parTrans" cxnId="{1B32FE8D-1D0C-404F-B1EB-048F2EFA9523}">
      <dgm:prSet/>
      <dgm:spPr/>
      <dgm:t>
        <a:bodyPr/>
        <a:lstStyle/>
        <a:p>
          <a:endParaRPr lang="en-US" sz="800"/>
        </a:p>
      </dgm:t>
    </dgm:pt>
    <dgm:pt modelId="{E17487BD-D458-4A19-880A-46DE2473DCDD}" type="sibTrans" cxnId="{1B32FE8D-1D0C-404F-B1EB-048F2EFA9523}">
      <dgm:prSet/>
      <dgm:spPr/>
      <dgm:t>
        <a:bodyPr/>
        <a:lstStyle/>
        <a:p>
          <a:endParaRPr lang="en-US" sz="800"/>
        </a:p>
      </dgm:t>
    </dgm:pt>
    <dgm:pt modelId="{323628C4-B3F7-469D-B254-D74C530F4143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800" dirty="0"/>
            <a:t>BU 4</a:t>
          </a:r>
        </a:p>
        <a:p>
          <a:r>
            <a:rPr lang="en-US" sz="800" dirty="0"/>
            <a:t>Associate Director</a:t>
          </a:r>
        </a:p>
      </dgm:t>
    </dgm:pt>
    <dgm:pt modelId="{EC7F20FA-4A13-4F5E-B775-1270479B7FC5}" type="parTrans" cxnId="{43436764-E978-43B4-BD79-3B53428D93A1}">
      <dgm:prSet/>
      <dgm:spPr/>
      <dgm:t>
        <a:bodyPr/>
        <a:lstStyle/>
        <a:p>
          <a:endParaRPr lang="en-US" sz="800"/>
        </a:p>
      </dgm:t>
    </dgm:pt>
    <dgm:pt modelId="{CD4D778D-1398-4CC0-8E30-EF9BFCE2D2A6}" type="sibTrans" cxnId="{43436764-E978-43B4-BD79-3B53428D93A1}">
      <dgm:prSet/>
      <dgm:spPr/>
      <dgm:t>
        <a:bodyPr/>
        <a:lstStyle/>
        <a:p>
          <a:endParaRPr lang="en-US" sz="800"/>
        </a:p>
      </dgm:t>
    </dgm:pt>
    <dgm:pt modelId="{F34C5A9F-123A-4ACB-A4A4-8478732ECAE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800" dirty="0"/>
            <a:t>BU 5</a:t>
          </a:r>
        </a:p>
        <a:p>
          <a:r>
            <a:rPr lang="en-US" sz="800" dirty="0"/>
            <a:t>Associate Director</a:t>
          </a:r>
        </a:p>
      </dgm:t>
    </dgm:pt>
    <dgm:pt modelId="{CA5FA666-A2BE-4EDE-A24D-843D0D28150D}" type="parTrans" cxnId="{4347E2E5-3D35-4BFD-A744-F0DD2E9BD48D}">
      <dgm:prSet/>
      <dgm:spPr/>
      <dgm:t>
        <a:bodyPr/>
        <a:lstStyle/>
        <a:p>
          <a:endParaRPr lang="en-US" sz="800"/>
        </a:p>
      </dgm:t>
    </dgm:pt>
    <dgm:pt modelId="{2B17E233-F60C-4E65-918D-8F499B227F54}" type="sibTrans" cxnId="{4347E2E5-3D35-4BFD-A744-F0DD2E9BD48D}">
      <dgm:prSet/>
      <dgm:spPr/>
      <dgm:t>
        <a:bodyPr/>
        <a:lstStyle/>
        <a:p>
          <a:endParaRPr lang="en-US" sz="800"/>
        </a:p>
      </dgm:t>
    </dgm:pt>
    <dgm:pt modelId="{D93E4EFE-B5D2-4565-9C18-6855442C7C14}">
      <dgm:prSet custT="1"/>
      <dgm:spPr/>
      <dgm:t>
        <a:bodyPr/>
        <a:lstStyle/>
        <a:p>
          <a:r>
            <a:rPr lang="en-US" sz="800" dirty="0"/>
            <a:t>Quality Assurance Assistants</a:t>
          </a:r>
        </a:p>
      </dgm:t>
    </dgm:pt>
    <dgm:pt modelId="{0C255A19-5B13-42CB-8704-10168C84E7FD}" type="parTrans" cxnId="{57CDC27B-CD4D-4900-971C-32CFB0B15651}">
      <dgm:prSet/>
      <dgm:spPr/>
      <dgm:t>
        <a:bodyPr/>
        <a:lstStyle/>
        <a:p>
          <a:endParaRPr lang="en-US" sz="800"/>
        </a:p>
      </dgm:t>
    </dgm:pt>
    <dgm:pt modelId="{5680E8F6-27FF-476A-AE6A-B825B45D2F61}" type="sibTrans" cxnId="{57CDC27B-CD4D-4900-971C-32CFB0B15651}">
      <dgm:prSet/>
      <dgm:spPr/>
      <dgm:t>
        <a:bodyPr/>
        <a:lstStyle/>
        <a:p>
          <a:endParaRPr lang="en-US" sz="800"/>
        </a:p>
      </dgm:t>
    </dgm:pt>
    <dgm:pt modelId="{C5073EDF-64B7-416E-B812-6ABAC4A76CC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900" dirty="0">
              <a:solidFill>
                <a:sysClr val="windowText" lastClr="000000"/>
              </a:solidFill>
            </a:rPr>
            <a:t>Roster Processing</a:t>
          </a:r>
        </a:p>
        <a:p>
          <a:r>
            <a:rPr lang="en-US" sz="900" dirty="0">
              <a:solidFill>
                <a:sysClr val="windowText" lastClr="000000"/>
              </a:solidFill>
            </a:rPr>
            <a:t>Course Scheduling</a:t>
          </a:r>
        </a:p>
        <a:p>
          <a:r>
            <a:rPr lang="en-US" sz="900" dirty="0">
              <a:solidFill>
                <a:sysClr val="windowText" lastClr="000000"/>
              </a:solidFill>
            </a:rPr>
            <a:t>Updates and Maintains Laurus (CRM)</a:t>
          </a:r>
        </a:p>
        <a:p>
          <a:r>
            <a:rPr lang="en-US" sz="900" dirty="0">
              <a:solidFill>
                <a:sysClr val="windowText" lastClr="000000"/>
              </a:solidFill>
            </a:rPr>
            <a:t>Quality Checks</a:t>
          </a:r>
        </a:p>
        <a:p>
          <a:r>
            <a:rPr lang="en-US" sz="900" dirty="0">
              <a:solidFill>
                <a:sysClr val="windowText" lastClr="000000"/>
              </a:solidFill>
            </a:rPr>
            <a:t>Manages Key Information</a:t>
          </a:r>
        </a:p>
      </dgm:t>
    </dgm:pt>
    <dgm:pt modelId="{D24187FB-BF17-4282-A55A-D5029C2CAD39}" type="parTrans" cxnId="{049AC9A4-91D0-4A43-9677-B3A5C3AFE6DA}">
      <dgm:prSet/>
      <dgm:spPr/>
      <dgm:t>
        <a:bodyPr/>
        <a:lstStyle/>
        <a:p>
          <a:endParaRPr lang="en-US" sz="800"/>
        </a:p>
      </dgm:t>
    </dgm:pt>
    <dgm:pt modelId="{93C5A0C9-313A-4704-BFFF-DB4504BBD658}" type="sibTrans" cxnId="{049AC9A4-91D0-4A43-9677-B3A5C3AFE6DA}">
      <dgm:prSet/>
      <dgm:spPr/>
      <dgm:t>
        <a:bodyPr/>
        <a:lstStyle/>
        <a:p>
          <a:endParaRPr lang="en-US" sz="800"/>
        </a:p>
      </dgm:t>
    </dgm:pt>
    <dgm:pt modelId="{E910139C-EB85-49BB-83E1-82291FC8970B}">
      <dgm:prSet custT="1"/>
      <dgm:spPr>
        <a:solidFill>
          <a:srgbClr val="92D050"/>
        </a:solidFill>
      </dgm:spPr>
      <dgm:t>
        <a:bodyPr/>
        <a:lstStyle/>
        <a:p>
          <a:r>
            <a:rPr lang="en-US" sz="800" dirty="0" smtClean="0"/>
            <a:t/>
          </a:r>
          <a:br>
            <a:rPr lang="en-US" sz="800" dirty="0" smtClean="0"/>
          </a:br>
          <a:r>
            <a:rPr lang="en-US" sz="800" dirty="0" smtClean="0"/>
            <a:t>UF Online</a:t>
          </a:r>
        </a:p>
        <a:p>
          <a:r>
            <a:rPr lang="en-US" sz="800" dirty="0" smtClean="0"/>
            <a:t>Associate Director </a:t>
          </a:r>
        </a:p>
        <a:p>
          <a:endParaRPr lang="en-US" sz="800" dirty="0"/>
        </a:p>
      </dgm:t>
    </dgm:pt>
    <dgm:pt modelId="{F2AE88B7-D682-405F-8653-F28601A67DD0}" type="parTrans" cxnId="{35C5AD01-D74D-4A68-806F-327FE6335936}">
      <dgm:prSet/>
      <dgm:spPr/>
      <dgm:t>
        <a:bodyPr/>
        <a:lstStyle/>
        <a:p>
          <a:endParaRPr lang="en-US"/>
        </a:p>
      </dgm:t>
    </dgm:pt>
    <dgm:pt modelId="{49D5038E-B45A-4276-9E8B-7C763323112C}" type="sibTrans" cxnId="{35C5AD01-D74D-4A68-806F-327FE6335936}">
      <dgm:prSet/>
      <dgm:spPr/>
      <dgm:t>
        <a:bodyPr/>
        <a:lstStyle/>
        <a:p>
          <a:endParaRPr lang="en-US"/>
        </a:p>
      </dgm:t>
    </dgm:pt>
    <dgm:pt modelId="{2A6B01CC-6EA3-4AB9-806C-103299254499}">
      <dgm:prSet custT="1"/>
      <dgm:spPr>
        <a:solidFill>
          <a:srgbClr val="92D050"/>
        </a:solidFill>
      </dgm:spPr>
      <dgm:t>
        <a:bodyPr/>
        <a:lstStyle/>
        <a:p>
          <a:r>
            <a:rPr lang="en-US" sz="600" dirty="0" smtClean="0"/>
            <a:t/>
          </a:r>
          <a:br>
            <a:rPr lang="en-US" sz="600" dirty="0" smtClean="0"/>
          </a:br>
          <a:r>
            <a:rPr lang="en-US" sz="800" dirty="0" smtClean="0"/>
            <a:t>Program </a:t>
          </a:r>
        </a:p>
        <a:p>
          <a:r>
            <a:rPr lang="en-US" sz="800" dirty="0" smtClean="0"/>
            <a:t>Coordinators</a:t>
          </a:r>
        </a:p>
        <a:p>
          <a:endParaRPr lang="en-US" sz="600" dirty="0"/>
        </a:p>
      </dgm:t>
    </dgm:pt>
    <dgm:pt modelId="{8D8708BC-CD6A-4398-9BD9-E23B3551404B}" type="parTrans" cxnId="{3AF3F683-EB90-4FF9-8ACC-7D722306C129}">
      <dgm:prSet/>
      <dgm:spPr/>
      <dgm:t>
        <a:bodyPr/>
        <a:lstStyle/>
        <a:p>
          <a:endParaRPr lang="en-US"/>
        </a:p>
      </dgm:t>
    </dgm:pt>
    <dgm:pt modelId="{57F63F7D-F93B-47CD-B736-6F523B5C4FE3}" type="sibTrans" cxnId="{3AF3F683-EB90-4FF9-8ACC-7D722306C129}">
      <dgm:prSet/>
      <dgm:spPr/>
      <dgm:t>
        <a:bodyPr/>
        <a:lstStyle/>
        <a:p>
          <a:endParaRPr lang="en-US"/>
        </a:p>
      </dgm:t>
    </dgm:pt>
    <dgm:pt modelId="{2E3CE09E-CA4F-4A98-87AE-C0BF1534DFC8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900" dirty="0" smtClean="0">
            <a:solidFill>
              <a:schemeClr val="tx1"/>
            </a:solidFill>
          </a:endParaRPr>
        </a:p>
        <a:p>
          <a:r>
            <a:rPr lang="en-US" sz="900" dirty="0" smtClean="0">
              <a:solidFill>
                <a:schemeClr val="tx1"/>
              </a:solidFill>
            </a:rPr>
            <a:t>Primary Contact for AP SSS</a:t>
          </a:r>
        </a:p>
        <a:p>
          <a:r>
            <a:rPr lang="en-US" sz="900" dirty="0" smtClean="0">
              <a:solidFill>
                <a:schemeClr val="tx1"/>
              </a:solidFill>
            </a:rPr>
            <a:t>Administrative Support </a:t>
          </a:r>
        </a:p>
        <a:p>
          <a:r>
            <a:rPr lang="en-US" sz="900" dirty="0" smtClean="0">
              <a:solidFill>
                <a:schemeClr val="tx1"/>
              </a:solidFill>
            </a:rPr>
            <a:t>Creates and Manages Process  Forecasting</a:t>
          </a:r>
        </a:p>
        <a:p>
          <a:r>
            <a:rPr lang="en-US" sz="900" dirty="0" smtClean="0">
              <a:solidFill>
                <a:schemeClr val="tx1"/>
              </a:solidFill>
            </a:rPr>
            <a:t>Student Communication</a:t>
          </a:r>
        </a:p>
        <a:p>
          <a:endParaRPr lang="en-US" sz="1100" dirty="0">
            <a:solidFill>
              <a:schemeClr val="tx1"/>
            </a:solidFill>
          </a:endParaRPr>
        </a:p>
      </dgm:t>
    </dgm:pt>
    <dgm:pt modelId="{6E32D819-AF0D-4B79-ABB1-A6A56FD961F5}" type="parTrans" cxnId="{8CC9E1C3-1676-4A12-8BE9-9E540FADFCE8}">
      <dgm:prSet/>
      <dgm:spPr/>
      <dgm:t>
        <a:bodyPr/>
        <a:lstStyle/>
        <a:p>
          <a:endParaRPr lang="en-US"/>
        </a:p>
      </dgm:t>
    </dgm:pt>
    <dgm:pt modelId="{6D812AF6-E64A-45AE-A192-5CEA5127318F}" type="sibTrans" cxnId="{8CC9E1C3-1676-4A12-8BE9-9E540FADFCE8}">
      <dgm:prSet/>
      <dgm:spPr/>
      <dgm:t>
        <a:bodyPr/>
        <a:lstStyle/>
        <a:p>
          <a:endParaRPr lang="en-US"/>
        </a:p>
      </dgm:t>
    </dgm:pt>
    <dgm:pt modelId="{EE0949A7-D2A3-42AC-A10D-A9FF1F018B8A}" type="pres">
      <dgm:prSet presAssocID="{DDF591CF-20C2-4FB0-8C48-A1890D047B9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E2BC2E-35A6-4B72-BBAB-0EE421C46AEF}" type="pres">
      <dgm:prSet presAssocID="{6E638A0D-5BEC-435C-88BC-78BDECFA99F7}" presName="hierRoot1" presStyleCnt="0">
        <dgm:presLayoutVars>
          <dgm:hierBranch val="init"/>
        </dgm:presLayoutVars>
      </dgm:prSet>
      <dgm:spPr/>
    </dgm:pt>
    <dgm:pt modelId="{A69C16FB-D040-4313-8CA6-9271CB94445B}" type="pres">
      <dgm:prSet presAssocID="{6E638A0D-5BEC-435C-88BC-78BDECFA99F7}" presName="rootComposite1" presStyleCnt="0"/>
      <dgm:spPr/>
    </dgm:pt>
    <dgm:pt modelId="{ACA3F1B9-F13A-45B5-B393-E73F1E850817}" type="pres">
      <dgm:prSet presAssocID="{6E638A0D-5BEC-435C-88BC-78BDECFA99F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7C3CB5-4052-4F1E-BAEB-C8D449554226}" type="pres">
      <dgm:prSet presAssocID="{6E638A0D-5BEC-435C-88BC-78BDECFA99F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0A2F7A3-FE23-41BC-A11D-5C2803EF73A2}" type="pres">
      <dgm:prSet presAssocID="{6E638A0D-5BEC-435C-88BC-78BDECFA99F7}" presName="hierChild2" presStyleCnt="0"/>
      <dgm:spPr/>
    </dgm:pt>
    <dgm:pt modelId="{3BA7CF92-3F57-45B2-8EEA-031AEB44A603}" type="pres">
      <dgm:prSet presAssocID="{2DB2125A-E0CD-4736-84C2-A9A5D8A25DB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ACCCDA9-8512-4567-B98B-16E48434C1BF}" type="pres">
      <dgm:prSet presAssocID="{9679ADA5-D976-45C1-A904-A313CEE2FDE4}" presName="hierRoot2" presStyleCnt="0">
        <dgm:presLayoutVars>
          <dgm:hierBranch val="init"/>
        </dgm:presLayoutVars>
      </dgm:prSet>
      <dgm:spPr/>
    </dgm:pt>
    <dgm:pt modelId="{ABABF6B4-FA52-4FB3-BB8B-69F8078E1650}" type="pres">
      <dgm:prSet presAssocID="{9679ADA5-D976-45C1-A904-A313CEE2FDE4}" presName="rootComposite" presStyleCnt="0"/>
      <dgm:spPr/>
    </dgm:pt>
    <dgm:pt modelId="{CFB7463D-571E-40A4-A058-73106125BC5B}" type="pres">
      <dgm:prSet presAssocID="{9679ADA5-D976-45C1-A904-A313CEE2FDE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4DE217-E3B5-4EA7-AC56-A83D0D055BB6}" type="pres">
      <dgm:prSet presAssocID="{9679ADA5-D976-45C1-A904-A313CEE2FDE4}" presName="rootConnector" presStyleLbl="node2" presStyleIdx="0" presStyleCnt="2"/>
      <dgm:spPr/>
      <dgm:t>
        <a:bodyPr/>
        <a:lstStyle/>
        <a:p>
          <a:endParaRPr lang="en-US"/>
        </a:p>
      </dgm:t>
    </dgm:pt>
    <dgm:pt modelId="{AECA1FC5-E68F-451D-91D5-CECAA6B9D6CB}" type="pres">
      <dgm:prSet presAssocID="{9679ADA5-D976-45C1-A904-A313CEE2FDE4}" presName="hierChild4" presStyleCnt="0"/>
      <dgm:spPr/>
    </dgm:pt>
    <dgm:pt modelId="{C7F1DF05-72C3-4F5D-98FA-0D3BC0406BB5}" type="pres">
      <dgm:prSet presAssocID="{8FBB0460-FCC1-4E3E-A29A-BB7C200FD0E9}" presName="Name37" presStyleLbl="parChTrans1D3" presStyleIdx="0" presStyleCnt="7"/>
      <dgm:spPr/>
      <dgm:t>
        <a:bodyPr/>
        <a:lstStyle/>
        <a:p>
          <a:endParaRPr lang="en-US"/>
        </a:p>
      </dgm:t>
    </dgm:pt>
    <dgm:pt modelId="{EC57D4FB-3CEA-4315-8A09-95CEDBA3E008}" type="pres">
      <dgm:prSet presAssocID="{4D9056EA-037D-4AD6-849E-1BEC15179CAF}" presName="hierRoot2" presStyleCnt="0">
        <dgm:presLayoutVars>
          <dgm:hierBranch val="init"/>
        </dgm:presLayoutVars>
      </dgm:prSet>
      <dgm:spPr/>
    </dgm:pt>
    <dgm:pt modelId="{6FD01E6F-12A5-4CCB-BF9E-19606882563F}" type="pres">
      <dgm:prSet presAssocID="{4D9056EA-037D-4AD6-849E-1BEC15179CAF}" presName="rootComposite" presStyleCnt="0"/>
      <dgm:spPr/>
    </dgm:pt>
    <dgm:pt modelId="{0D6C1926-E04F-4E31-9438-6D71E1DA1D52}" type="pres">
      <dgm:prSet presAssocID="{4D9056EA-037D-4AD6-849E-1BEC15179CAF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F3BB010-3D02-4218-9A8C-C8A595E07278}" type="pres">
      <dgm:prSet presAssocID="{4D9056EA-037D-4AD6-849E-1BEC15179CAF}" presName="rootConnector" presStyleLbl="node3" presStyleIdx="0" presStyleCnt="7"/>
      <dgm:spPr/>
      <dgm:t>
        <a:bodyPr/>
        <a:lstStyle/>
        <a:p>
          <a:endParaRPr lang="en-US"/>
        </a:p>
      </dgm:t>
    </dgm:pt>
    <dgm:pt modelId="{8FE78DB8-FAE9-4B1B-9EE7-0148FE1E36A7}" type="pres">
      <dgm:prSet presAssocID="{4D9056EA-037D-4AD6-849E-1BEC15179CAF}" presName="hierChild4" presStyleCnt="0"/>
      <dgm:spPr/>
    </dgm:pt>
    <dgm:pt modelId="{EE2163A6-4065-40DE-B049-8F7FB72C5919}" type="pres">
      <dgm:prSet presAssocID="{4D9056EA-037D-4AD6-849E-1BEC15179CAF}" presName="hierChild5" presStyleCnt="0"/>
      <dgm:spPr/>
    </dgm:pt>
    <dgm:pt modelId="{9632CDA1-3EC8-4795-86C8-487CEF04FA5F}" type="pres">
      <dgm:prSet presAssocID="{5652AA19-937C-406A-BF69-1AD624E9845B}" presName="Name37" presStyleLbl="parChTrans1D3" presStyleIdx="1" presStyleCnt="7"/>
      <dgm:spPr/>
      <dgm:t>
        <a:bodyPr/>
        <a:lstStyle/>
        <a:p>
          <a:endParaRPr lang="en-US"/>
        </a:p>
      </dgm:t>
    </dgm:pt>
    <dgm:pt modelId="{FC1AF3CC-9B81-4AF4-9A62-01D3DBC221D3}" type="pres">
      <dgm:prSet presAssocID="{35ECD057-6B7F-40D0-89CC-EDB3944916DE}" presName="hierRoot2" presStyleCnt="0">
        <dgm:presLayoutVars>
          <dgm:hierBranch val="init"/>
        </dgm:presLayoutVars>
      </dgm:prSet>
      <dgm:spPr/>
    </dgm:pt>
    <dgm:pt modelId="{07D32CE3-F8A3-4498-B579-CC7EED51129C}" type="pres">
      <dgm:prSet presAssocID="{35ECD057-6B7F-40D0-89CC-EDB3944916DE}" presName="rootComposite" presStyleCnt="0"/>
      <dgm:spPr/>
    </dgm:pt>
    <dgm:pt modelId="{FC9D5A2F-810A-4116-BBC1-24715497E87E}" type="pres">
      <dgm:prSet presAssocID="{35ECD057-6B7F-40D0-89CC-EDB3944916DE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7DFCB3-1353-454B-AB66-473F2DEDCFF7}" type="pres">
      <dgm:prSet presAssocID="{35ECD057-6B7F-40D0-89CC-EDB3944916DE}" presName="rootConnector" presStyleLbl="node3" presStyleIdx="1" presStyleCnt="7"/>
      <dgm:spPr/>
      <dgm:t>
        <a:bodyPr/>
        <a:lstStyle/>
        <a:p>
          <a:endParaRPr lang="en-US"/>
        </a:p>
      </dgm:t>
    </dgm:pt>
    <dgm:pt modelId="{154AF28F-E1C8-4510-B30B-658AFDB12756}" type="pres">
      <dgm:prSet presAssocID="{35ECD057-6B7F-40D0-89CC-EDB3944916DE}" presName="hierChild4" presStyleCnt="0"/>
      <dgm:spPr/>
    </dgm:pt>
    <dgm:pt modelId="{6C193D80-78DB-4FC2-9DAC-EDA04B871605}" type="pres">
      <dgm:prSet presAssocID="{35ECD057-6B7F-40D0-89CC-EDB3944916DE}" presName="hierChild5" presStyleCnt="0"/>
      <dgm:spPr/>
    </dgm:pt>
    <dgm:pt modelId="{C43B4BDA-E91D-423C-A39B-D69D0075BDA3}" type="pres">
      <dgm:prSet presAssocID="{B8E6B4BC-4948-48FF-88E4-334E4D894DAF}" presName="Name37" presStyleLbl="parChTrans1D3" presStyleIdx="2" presStyleCnt="7"/>
      <dgm:spPr/>
      <dgm:t>
        <a:bodyPr/>
        <a:lstStyle/>
        <a:p>
          <a:endParaRPr lang="en-US"/>
        </a:p>
      </dgm:t>
    </dgm:pt>
    <dgm:pt modelId="{A87F4CC3-0A4C-44A2-A7D1-35BD9F4E3A1E}" type="pres">
      <dgm:prSet presAssocID="{7ADC0557-BA4A-4494-98D5-F34176990D85}" presName="hierRoot2" presStyleCnt="0">
        <dgm:presLayoutVars>
          <dgm:hierBranch val="init"/>
        </dgm:presLayoutVars>
      </dgm:prSet>
      <dgm:spPr/>
    </dgm:pt>
    <dgm:pt modelId="{F3297D94-C575-4230-9FC6-CFB9B0FD05D8}" type="pres">
      <dgm:prSet presAssocID="{7ADC0557-BA4A-4494-98D5-F34176990D85}" presName="rootComposite" presStyleCnt="0"/>
      <dgm:spPr/>
    </dgm:pt>
    <dgm:pt modelId="{57A395FF-4135-4B7D-903C-D50B0A279C4A}" type="pres">
      <dgm:prSet presAssocID="{7ADC0557-BA4A-4494-98D5-F34176990D85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E3630F-E80C-46D0-BECB-F4F294150549}" type="pres">
      <dgm:prSet presAssocID="{7ADC0557-BA4A-4494-98D5-F34176990D85}" presName="rootConnector" presStyleLbl="node3" presStyleIdx="2" presStyleCnt="7"/>
      <dgm:spPr/>
      <dgm:t>
        <a:bodyPr/>
        <a:lstStyle/>
        <a:p>
          <a:endParaRPr lang="en-US"/>
        </a:p>
      </dgm:t>
    </dgm:pt>
    <dgm:pt modelId="{3A3D0EE3-3252-4026-BAE9-5C6E437A357D}" type="pres">
      <dgm:prSet presAssocID="{7ADC0557-BA4A-4494-98D5-F34176990D85}" presName="hierChild4" presStyleCnt="0"/>
      <dgm:spPr/>
    </dgm:pt>
    <dgm:pt modelId="{D0802C42-5E00-479B-A04F-50202AE24B0D}" type="pres">
      <dgm:prSet presAssocID="{7ADC0557-BA4A-4494-98D5-F34176990D85}" presName="hierChild5" presStyleCnt="0"/>
      <dgm:spPr/>
    </dgm:pt>
    <dgm:pt modelId="{EAE03AE4-E828-45AD-B02A-5BD9C3C19583}" type="pres">
      <dgm:prSet presAssocID="{EC7F20FA-4A13-4F5E-B775-1270479B7FC5}" presName="Name37" presStyleLbl="parChTrans1D3" presStyleIdx="3" presStyleCnt="7"/>
      <dgm:spPr/>
      <dgm:t>
        <a:bodyPr/>
        <a:lstStyle/>
        <a:p>
          <a:endParaRPr lang="en-US"/>
        </a:p>
      </dgm:t>
    </dgm:pt>
    <dgm:pt modelId="{0B475ABB-4DD5-4939-BD90-79F3F4080239}" type="pres">
      <dgm:prSet presAssocID="{323628C4-B3F7-469D-B254-D74C530F4143}" presName="hierRoot2" presStyleCnt="0">
        <dgm:presLayoutVars>
          <dgm:hierBranch val="init"/>
        </dgm:presLayoutVars>
      </dgm:prSet>
      <dgm:spPr/>
    </dgm:pt>
    <dgm:pt modelId="{FC5A71C5-9AF4-4502-8BCB-4EAF985D7DB0}" type="pres">
      <dgm:prSet presAssocID="{323628C4-B3F7-469D-B254-D74C530F4143}" presName="rootComposite" presStyleCnt="0"/>
      <dgm:spPr/>
    </dgm:pt>
    <dgm:pt modelId="{807B3E9D-AA40-4935-BA69-33F6E3ACEAD8}" type="pres">
      <dgm:prSet presAssocID="{323628C4-B3F7-469D-B254-D74C530F4143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386C0D-DED5-4B20-B486-5A47D0216AB6}" type="pres">
      <dgm:prSet presAssocID="{323628C4-B3F7-469D-B254-D74C530F4143}" presName="rootConnector" presStyleLbl="node3" presStyleIdx="3" presStyleCnt="7"/>
      <dgm:spPr/>
      <dgm:t>
        <a:bodyPr/>
        <a:lstStyle/>
        <a:p>
          <a:endParaRPr lang="en-US"/>
        </a:p>
      </dgm:t>
    </dgm:pt>
    <dgm:pt modelId="{80996084-4EA9-48E3-B86C-089D561F1980}" type="pres">
      <dgm:prSet presAssocID="{323628C4-B3F7-469D-B254-D74C530F4143}" presName="hierChild4" presStyleCnt="0"/>
      <dgm:spPr/>
    </dgm:pt>
    <dgm:pt modelId="{815CC04A-2EAD-44FF-92D4-3D7839B46FFB}" type="pres">
      <dgm:prSet presAssocID="{323628C4-B3F7-469D-B254-D74C530F4143}" presName="hierChild5" presStyleCnt="0"/>
      <dgm:spPr/>
    </dgm:pt>
    <dgm:pt modelId="{8C4B8CB8-ACD5-4BFF-AE4B-5C8B1DA6CF8A}" type="pres">
      <dgm:prSet presAssocID="{CA5FA666-A2BE-4EDE-A24D-843D0D28150D}" presName="Name37" presStyleLbl="parChTrans1D3" presStyleIdx="4" presStyleCnt="7"/>
      <dgm:spPr/>
      <dgm:t>
        <a:bodyPr/>
        <a:lstStyle/>
        <a:p>
          <a:endParaRPr lang="en-US"/>
        </a:p>
      </dgm:t>
    </dgm:pt>
    <dgm:pt modelId="{2EBC2260-6BAC-48DE-8039-4C50EF5CBAF2}" type="pres">
      <dgm:prSet presAssocID="{F34C5A9F-123A-4ACB-A4A4-8478732ECAE6}" presName="hierRoot2" presStyleCnt="0">
        <dgm:presLayoutVars>
          <dgm:hierBranch val="init"/>
        </dgm:presLayoutVars>
      </dgm:prSet>
      <dgm:spPr/>
    </dgm:pt>
    <dgm:pt modelId="{183735CC-498B-474A-9724-A381C4A84C77}" type="pres">
      <dgm:prSet presAssocID="{F34C5A9F-123A-4ACB-A4A4-8478732ECAE6}" presName="rootComposite" presStyleCnt="0"/>
      <dgm:spPr/>
    </dgm:pt>
    <dgm:pt modelId="{FFF433AD-57CF-4527-AB68-2798DBF8A4D2}" type="pres">
      <dgm:prSet presAssocID="{F34C5A9F-123A-4ACB-A4A4-8478732ECAE6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5E181A-229B-4159-AA29-D4B0E30BF22B}" type="pres">
      <dgm:prSet presAssocID="{F34C5A9F-123A-4ACB-A4A4-8478732ECAE6}" presName="rootConnector" presStyleLbl="node3" presStyleIdx="4" presStyleCnt="7"/>
      <dgm:spPr/>
      <dgm:t>
        <a:bodyPr/>
        <a:lstStyle/>
        <a:p>
          <a:endParaRPr lang="en-US"/>
        </a:p>
      </dgm:t>
    </dgm:pt>
    <dgm:pt modelId="{140C2329-E4CE-4A95-99B5-78993E488DF8}" type="pres">
      <dgm:prSet presAssocID="{F34C5A9F-123A-4ACB-A4A4-8478732ECAE6}" presName="hierChild4" presStyleCnt="0"/>
      <dgm:spPr/>
    </dgm:pt>
    <dgm:pt modelId="{0AA618CA-E50C-4A40-938F-D9A08791F361}" type="pres">
      <dgm:prSet presAssocID="{F34C5A9F-123A-4ACB-A4A4-8478732ECAE6}" presName="hierChild5" presStyleCnt="0"/>
      <dgm:spPr/>
    </dgm:pt>
    <dgm:pt modelId="{7284008E-0C4A-4B6C-94BE-94E5FAAB1C59}" type="pres">
      <dgm:prSet presAssocID="{F2AE88B7-D682-405F-8653-F28601A67DD0}" presName="Name37" presStyleLbl="parChTrans1D3" presStyleIdx="5" presStyleCnt="7"/>
      <dgm:spPr/>
      <dgm:t>
        <a:bodyPr/>
        <a:lstStyle/>
        <a:p>
          <a:endParaRPr lang="en-US"/>
        </a:p>
      </dgm:t>
    </dgm:pt>
    <dgm:pt modelId="{99C4A007-1861-4B68-8A3E-4D2D5E92B3C1}" type="pres">
      <dgm:prSet presAssocID="{E910139C-EB85-49BB-83E1-82291FC8970B}" presName="hierRoot2" presStyleCnt="0">
        <dgm:presLayoutVars>
          <dgm:hierBranch val="init"/>
        </dgm:presLayoutVars>
      </dgm:prSet>
      <dgm:spPr/>
    </dgm:pt>
    <dgm:pt modelId="{A096EEAB-84A7-42E2-8E35-8D39E63271F7}" type="pres">
      <dgm:prSet presAssocID="{E910139C-EB85-49BB-83E1-82291FC8970B}" presName="rootComposite" presStyleCnt="0"/>
      <dgm:spPr/>
    </dgm:pt>
    <dgm:pt modelId="{EE180258-732B-467B-A5AB-D4078F06AFFE}" type="pres">
      <dgm:prSet presAssocID="{E910139C-EB85-49BB-83E1-82291FC8970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200020-9C3B-4DA4-9AB5-1876035401CD}" type="pres">
      <dgm:prSet presAssocID="{E910139C-EB85-49BB-83E1-82291FC8970B}" presName="rootConnector" presStyleLbl="node3" presStyleIdx="5" presStyleCnt="7"/>
      <dgm:spPr/>
      <dgm:t>
        <a:bodyPr/>
        <a:lstStyle/>
        <a:p>
          <a:endParaRPr lang="en-US"/>
        </a:p>
      </dgm:t>
    </dgm:pt>
    <dgm:pt modelId="{7816DB11-6640-474B-B7BF-DE8FC4D7557B}" type="pres">
      <dgm:prSet presAssocID="{E910139C-EB85-49BB-83E1-82291FC8970B}" presName="hierChild4" presStyleCnt="0"/>
      <dgm:spPr/>
    </dgm:pt>
    <dgm:pt modelId="{8A3AFC40-2EE7-4510-BD47-5FCA2600760A}" type="pres">
      <dgm:prSet presAssocID="{8D8708BC-CD6A-4398-9BD9-E23B3551404B}" presName="Name37" presStyleLbl="parChTrans1D4" presStyleIdx="0" presStyleCnt="3"/>
      <dgm:spPr/>
      <dgm:t>
        <a:bodyPr/>
        <a:lstStyle/>
        <a:p>
          <a:endParaRPr lang="en-US"/>
        </a:p>
      </dgm:t>
    </dgm:pt>
    <dgm:pt modelId="{5DCEB9B6-4650-4ED5-B0BA-70AEB5B5A29B}" type="pres">
      <dgm:prSet presAssocID="{2A6B01CC-6EA3-4AB9-806C-103299254499}" presName="hierRoot2" presStyleCnt="0">
        <dgm:presLayoutVars>
          <dgm:hierBranch val="init"/>
        </dgm:presLayoutVars>
      </dgm:prSet>
      <dgm:spPr/>
    </dgm:pt>
    <dgm:pt modelId="{5877CD11-AB4B-4BB3-9636-52AAD94F4454}" type="pres">
      <dgm:prSet presAssocID="{2A6B01CC-6EA3-4AB9-806C-103299254499}" presName="rootComposite" presStyleCnt="0"/>
      <dgm:spPr/>
    </dgm:pt>
    <dgm:pt modelId="{44874FF6-C888-4D12-9389-3AF4496692BB}" type="pres">
      <dgm:prSet presAssocID="{2A6B01CC-6EA3-4AB9-806C-103299254499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9E07AD-72F8-4976-8D24-DC50887F48CC}" type="pres">
      <dgm:prSet presAssocID="{2A6B01CC-6EA3-4AB9-806C-103299254499}" presName="rootConnector" presStyleLbl="node4" presStyleIdx="0" presStyleCnt="3"/>
      <dgm:spPr/>
      <dgm:t>
        <a:bodyPr/>
        <a:lstStyle/>
        <a:p>
          <a:endParaRPr lang="en-US"/>
        </a:p>
      </dgm:t>
    </dgm:pt>
    <dgm:pt modelId="{88CF4E74-5049-44C8-BDD9-7CF34F4DD0B2}" type="pres">
      <dgm:prSet presAssocID="{2A6B01CC-6EA3-4AB9-806C-103299254499}" presName="hierChild4" presStyleCnt="0"/>
      <dgm:spPr/>
    </dgm:pt>
    <dgm:pt modelId="{B92B790C-DEAE-4234-AD55-A097969A7BC9}" type="pres">
      <dgm:prSet presAssocID="{6E32D819-AF0D-4B79-ABB1-A6A56FD961F5}" presName="Name37" presStyleLbl="parChTrans1D4" presStyleIdx="1" presStyleCnt="3"/>
      <dgm:spPr/>
      <dgm:t>
        <a:bodyPr/>
        <a:lstStyle/>
        <a:p>
          <a:endParaRPr lang="en-US"/>
        </a:p>
      </dgm:t>
    </dgm:pt>
    <dgm:pt modelId="{C57E9F44-AD70-411E-AD88-6221E92F4BCF}" type="pres">
      <dgm:prSet presAssocID="{2E3CE09E-CA4F-4A98-87AE-C0BF1534DFC8}" presName="hierRoot2" presStyleCnt="0">
        <dgm:presLayoutVars>
          <dgm:hierBranch val="init"/>
        </dgm:presLayoutVars>
      </dgm:prSet>
      <dgm:spPr/>
    </dgm:pt>
    <dgm:pt modelId="{8328644E-6B44-4016-B58C-7FCCE2B49AAB}" type="pres">
      <dgm:prSet presAssocID="{2E3CE09E-CA4F-4A98-87AE-C0BF1534DFC8}" presName="rootComposite" presStyleCnt="0"/>
      <dgm:spPr/>
    </dgm:pt>
    <dgm:pt modelId="{6BAEE7FA-5C6F-42C0-828C-48B77A83BA07}" type="pres">
      <dgm:prSet presAssocID="{2E3CE09E-CA4F-4A98-87AE-C0BF1534DFC8}" presName="rootText" presStyleLbl="node4" presStyleIdx="1" presStyleCnt="3" custScaleY="2797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EB79C7-8815-45EC-91D0-8F0EDF7D0CE8}" type="pres">
      <dgm:prSet presAssocID="{2E3CE09E-CA4F-4A98-87AE-C0BF1534DFC8}" presName="rootConnector" presStyleLbl="node4" presStyleIdx="1" presStyleCnt="3"/>
      <dgm:spPr/>
      <dgm:t>
        <a:bodyPr/>
        <a:lstStyle/>
        <a:p>
          <a:endParaRPr lang="en-US"/>
        </a:p>
      </dgm:t>
    </dgm:pt>
    <dgm:pt modelId="{56B0C73D-3DD1-4468-85B6-B5D173BBBC50}" type="pres">
      <dgm:prSet presAssocID="{2E3CE09E-CA4F-4A98-87AE-C0BF1534DFC8}" presName="hierChild4" presStyleCnt="0"/>
      <dgm:spPr/>
    </dgm:pt>
    <dgm:pt modelId="{60A86579-7B1E-4309-BFA1-F5CCDAC8E9DA}" type="pres">
      <dgm:prSet presAssocID="{2E3CE09E-CA4F-4A98-87AE-C0BF1534DFC8}" presName="hierChild5" presStyleCnt="0"/>
      <dgm:spPr/>
    </dgm:pt>
    <dgm:pt modelId="{B09F9C31-CFCA-4EBA-A5E6-69558D569697}" type="pres">
      <dgm:prSet presAssocID="{2A6B01CC-6EA3-4AB9-806C-103299254499}" presName="hierChild5" presStyleCnt="0"/>
      <dgm:spPr/>
    </dgm:pt>
    <dgm:pt modelId="{D236D02B-57B4-4BB7-A725-2DBD7FFC41E3}" type="pres">
      <dgm:prSet presAssocID="{E910139C-EB85-49BB-83E1-82291FC8970B}" presName="hierChild5" presStyleCnt="0"/>
      <dgm:spPr/>
    </dgm:pt>
    <dgm:pt modelId="{70BBDF6C-5635-4030-9BED-22945C40D4CC}" type="pres">
      <dgm:prSet presAssocID="{9679ADA5-D976-45C1-A904-A313CEE2FDE4}" presName="hierChild5" presStyleCnt="0"/>
      <dgm:spPr/>
    </dgm:pt>
    <dgm:pt modelId="{001931D2-320B-4928-8189-0378BFA705FE}" type="pres">
      <dgm:prSet presAssocID="{415C808C-4772-41B0-BBBD-7D5F9B934C02}" presName="Name37" presStyleLbl="parChTrans1D2" presStyleIdx="1" presStyleCnt="2"/>
      <dgm:spPr/>
      <dgm:t>
        <a:bodyPr/>
        <a:lstStyle/>
        <a:p>
          <a:endParaRPr lang="en-US"/>
        </a:p>
      </dgm:t>
    </dgm:pt>
    <dgm:pt modelId="{A413BD2D-324C-452D-8032-5777B00E3E40}" type="pres">
      <dgm:prSet presAssocID="{AA3592F6-6A80-42DB-9756-FE3D2AF0C945}" presName="hierRoot2" presStyleCnt="0">
        <dgm:presLayoutVars>
          <dgm:hierBranch val="init"/>
        </dgm:presLayoutVars>
      </dgm:prSet>
      <dgm:spPr/>
    </dgm:pt>
    <dgm:pt modelId="{7A9D9A6B-EC15-494F-9098-A3F108453ED9}" type="pres">
      <dgm:prSet presAssocID="{AA3592F6-6A80-42DB-9756-FE3D2AF0C945}" presName="rootComposite" presStyleCnt="0"/>
      <dgm:spPr/>
    </dgm:pt>
    <dgm:pt modelId="{3E23AB4F-130B-45F5-92DD-49D311F106F8}" type="pres">
      <dgm:prSet presAssocID="{AA3592F6-6A80-42DB-9756-FE3D2AF0C945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47E40C-6857-4925-B866-688DF74075DC}" type="pres">
      <dgm:prSet presAssocID="{AA3592F6-6A80-42DB-9756-FE3D2AF0C945}" presName="rootConnector" presStyleLbl="node2" presStyleIdx="1" presStyleCnt="2"/>
      <dgm:spPr/>
      <dgm:t>
        <a:bodyPr/>
        <a:lstStyle/>
        <a:p>
          <a:endParaRPr lang="en-US"/>
        </a:p>
      </dgm:t>
    </dgm:pt>
    <dgm:pt modelId="{180B00A8-9FBF-409E-9FD9-59D9FA132B95}" type="pres">
      <dgm:prSet presAssocID="{AA3592F6-6A80-42DB-9756-FE3D2AF0C945}" presName="hierChild4" presStyleCnt="0"/>
      <dgm:spPr/>
    </dgm:pt>
    <dgm:pt modelId="{1820D467-D798-48E9-929D-1237C8755299}" type="pres">
      <dgm:prSet presAssocID="{0C255A19-5B13-42CB-8704-10168C84E7FD}" presName="Name37" presStyleLbl="parChTrans1D3" presStyleIdx="6" presStyleCnt="7"/>
      <dgm:spPr/>
      <dgm:t>
        <a:bodyPr/>
        <a:lstStyle/>
        <a:p>
          <a:endParaRPr lang="en-US"/>
        </a:p>
      </dgm:t>
    </dgm:pt>
    <dgm:pt modelId="{562806E0-DC52-4AE1-88E6-4E9A94531147}" type="pres">
      <dgm:prSet presAssocID="{D93E4EFE-B5D2-4565-9C18-6855442C7C14}" presName="hierRoot2" presStyleCnt="0">
        <dgm:presLayoutVars>
          <dgm:hierBranch val="init"/>
        </dgm:presLayoutVars>
      </dgm:prSet>
      <dgm:spPr/>
    </dgm:pt>
    <dgm:pt modelId="{4FD916CD-0232-411E-B2E5-8191D45EE74B}" type="pres">
      <dgm:prSet presAssocID="{D93E4EFE-B5D2-4565-9C18-6855442C7C14}" presName="rootComposite" presStyleCnt="0"/>
      <dgm:spPr/>
    </dgm:pt>
    <dgm:pt modelId="{B615808B-91DF-4D67-8E57-7DE5E8828AF2}" type="pres">
      <dgm:prSet presAssocID="{D93E4EFE-B5D2-4565-9C18-6855442C7C14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3C2002-C9F7-4A21-A388-9D0530260ED0}" type="pres">
      <dgm:prSet presAssocID="{D93E4EFE-B5D2-4565-9C18-6855442C7C14}" presName="rootConnector" presStyleLbl="node3" presStyleIdx="6" presStyleCnt="7"/>
      <dgm:spPr/>
      <dgm:t>
        <a:bodyPr/>
        <a:lstStyle/>
        <a:p>
          <a:endParaRPr lang="en-US"/>
        </a:p>
      </dgm:t>
    </dgm:pt>
    <dgm:pt modelId="{84B323DF-7BA0-43A4-A3EF-424552838C34}" type="pres">
      <dgm:prSet presAssocID="{D93E4EFE-B5D2-4565-9C18-6855442C7C14}" presName="hierChild4" presStyleCnt="0"/>
      <dgm:spPr/>
    </dgm:pt>
    <dgm:pt modelId="{802A4DBB-77E9-4854-B6E0-AC5BCF4C6EA6}" type="pres">
      <dgm:prSet presAssocID="{D24187FB-BF17-4282-A55A-D5029C2CAD39}" presName="Name37" presStyleLbl="parChTrans1D4" presStyleIdx="2" presStyleCnt="3"/>
      <dgm:spPr/>
      <dgm:t>
        <a:bodyPr/>
        <a:lstStyle/>
        <a:p>
          <a:endParaRPr lang="en-US"/>
        </a:p>
      </dgm:t>
    </dgm:pt>
    <dgm:pt modelId="{B8CB0723-F441-48EB-9170-A00B6644EACD}" type="pres">
      <dgm:prSet presAssocID="{C5073EDF-64B7-416E-B812-6ABAC4A76CCC}" presName="hierRoot2" presStyleCnt="0">
        <dgm:presLayoutVars>
          <dgm:hierBranch val="init"/>
        </dgm:presLayoutVars>
      </dgm:prSet>
      <dgm:spPr/>
    </dgm:pt>
    <dgm:pt modelId="{099F46B8-87FB-4F40-A6F3-08626B325799}" type="pres">
      <dgm:prSet presAssocID="{C5073EDF-64B7-416E-B812-6ABAC4A76CCC}" presName="rootComposite" presStyleCnt="0"/>
      <dgm:spPr/>
    </dgm:pt>
    <dgm:pt modelId="{19A279B6-F5F0-4683-917D-7DFA661C5713}" type="pres">
      <dgm:prSet presAssocID="{C5073EDF-64B7-416E-B812-6ABAC4A76CCC}" presName="rootText" presStyleLbl="node4" presStyleIdx="2" presStyleCnt="3" custScaleX="88299" custScaleY="3189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29285F-2DB9-457C-8D6A-6B4CD87C43B3}" type="pres">
      <dgm:prSet presAssocID="{C5073EDF-64B7-416E-B812-6ABAC4A76CCC}" presName="rootConnector" presStyleLbl="node4" presStyleIdx="2" presStyleCnt="3"/>
      <dgm:spPr/>
      <dgm:t>
        <a:bodyPr/>
        <a:lstStyle/>
        <a:p>
          <a:endParaRPr lang="en-US"/>
        </a:p>
      </dgm:t>
    </dgm:pt>
    <dgm:pt modelId="{C5C8C13C-E87E-4769-9F91-411651639278}" type="pres">
      <dgm:prSet presAssocID="{C5073EDF-64B7-416E-B812-6ABAC4A76CCC}" presName="hierChild4" presStyleCnt="0"/>
      <dgm:spPr/>
    </dgm:pt>
    <dgm:pt modelId="{88909B02-0EB0-4442-BD1C-7F1A5AE02C62}" type="pres">
      <dgm:prSet presAssocID="{C5073EDF-64B7-416E-B812-6ABAC4A76CCC}" presName="hierChild5" presStyleCnt="0"/>
      <dgm:spPr/>
    </dgm:pt>
    <dgm:pt modelId="{704CD383-1B86-4FC9-B853-4F8E029CDD07}" type="pres">
      <dgm:prSet presAssocID="{D93E4EFE-B5D2-4565-9C18-6855442C7C14}" presName="hierChild5" presStyleCnt="0"/>
      <dgm:spPr/>
    </dgm:pt>
    <dgm:pt modelId="{59AC8194-65A3-4392-BE7F-E3362169C469}" type="pres">
      <dgm:prSet presAssocID="{AA3592F6-6A80-42DB-9756-FE3D2AF0C945}" presName="hierChild5" presStyleCnt="0"/>
      <dgm:spPr/>
    </dgm:pt>
    <dgm:pt modelId="{F9288CA5-E2D5-4411-B4AE-7F2A3BF8862B}" type="pres">
      <dgm:prSet presAssocID="{6E638A0D-5BEC-435C-88BC-78BDECFA99F7}" presName="hierChild3" presStyleCnt="0"/>
      <dgm:spPr/>
    </dgm:pt>
  </dgm:ptLst>
  <dgm:cxnLst>
    <dgm:cxn modelId="{10353779-BC42-4597-BDB6-7FBB0EAF12BE}" type="presOf" srcId="{6E638A0D-5BEC-435C-88BC-78BDECFA99F7}" destId="{877C3CB5-4052-4F1E-BAEB-C8D449554226}" srcOrd="1" destOrd="0" presId="urn:microsoft.com/office/officeart/2005/8/layout/orgChart1"/>
    <dgm:cxn modelId="{4781B440-4BE8-4FCB-BA7D-60AD823E9D69}" type="presOf" srcId="{8D8708BC-CD6A-4398-9BD9-E23B3551404B}" destId="{8A3AFC40-2EE7-4510-BD47-5FCA2600760A}" srcOrd="0" destOrd="0" presId="urn:microsoft.com/office/officeart/2005/8/layout/orgChart1"/>
    <dgm:cxn modelId="{AF407BC3-12B7-4F30-92EE-CF71E75D3522}" type="presOf" srcId="{C5073EDF-64B7-416E-B812-6ABAC4A76CCC}" destId="{6229285F-2DB9-457C-8D6A-6B4CD87C43B3}" srcOrd="1" destOrd="0" presId="urn:microsoft.com/office/officeart/2005/8/layout/orgChart1"/>
    <dgm:cxn modelId="{46A93F63-FEA6-4E01-936B-50FC6F8D713C}" type="presOf" srcId="{323628C4-B3F7-469D-B254-D74C530F4143}" destId="{45386C0D-DED5-4B20-B486-5A47D0216AB6}" srcOrd="1" destOrd="0" presId="urn:microsoft.com/office/officeart/2005/8/layout/orgChart1"/>
    <dgm:cxn modelId="{38A8AFBF-5AC2-46F8-98FB-2903BEDCD22B}" type="presOf" srcId="{CA5FA666-A2BE-4EDE-A24D-843D0D28150D}" destId="{8C4B8CB8-ACD5-4BFF-AE4B-5C8B1DA6CF8A}" srcOrd="0" destOrd="0" presId="urn:microsoft.com/office/officeart/2005/8/layout/orgChart1"/>
    <dgm:cxn modelId="{8CC9E1C3-1676-4A12-8BE9-9E540FADFCE8}" srcId="{2A6B01CC-6EA3-4AB9-806C-103299254499}" destId="{2E3CE09E-CA4F-4A98-87AE-C0BF1534DFC8}" srcOrd="0" destOrd="0" parTransId="{6E32D819-AF0D-4B79-ABB1-A6A56FD961F5}" sibTransId="{6D812AF6-E64A-45AE-A192-5CEA5127318F}"/>
    <dgm:cxn modelId="{A798AC28-C2CA-47B6-AAB6-A4B935FFFD0E}" type="presOf" srcId="{5652AA19-937C-406A-BF69-1AD624E9845B}" destId="{9632CDA1-3EC8-4795-86C8-487CEF04FA5F}" srcOrd="0" destOrd="0" presId="urn:microsoft.com/office/officeart/2005/8/layout/orgChart1"/>
    <dgm:cxn modelId="{AC065866-DA83-4147-B260-220D763B09E2}" type="presOf" srcId="{9679ADA5-D976-45C1-A904-A313CEE2FDE4}" destId="{CFB7463D-571E-40A4-A058-73106125BC5B}" srcOrd="0" destOrd="0" presId="urn:microsoft.com/office/officeart/2005/8/layout/orgChart1"/>
    <dgm:cxn modelId="{F4462B95-33B9-40E9-887E-595D7602EDC3}" type="presOf" srcId="{6E32D819-AF0D-4B79-ABB1-A6A56FD961F5}" destId="{B92B790C-DEAE-4234-AD55-A097969A7BC9}" srcOrd="0" destOrd="0" presId="urn:microsoft.com/office/officeart/2005/8/layout/orgChart1"/>
    <dgm:cxn modelId="{654AF081-BD72-4659-942A-BE955B43DD2C}" type="presOf" srcId="{E910139C-EB85-49BB-83E1-82291FC8970B}" destId="{EE180258-732B-467B-A5AB-D4078F06AFFE}" srcOrd="0" destOrd="0" presId="urn:microsoft.com/office/officeart/2005/8/layout/orgChart1"/>
    <dgm:cxn modelId="{2CD6872C-EBE0-4C37-A33B-BD6F786B96EE}" type="presOf" srcId="{0C255A19-5B13-42CB-8704-10168C84E7FD}" destId="{1820D467-D798-48E9-929D-1237C8755299}" srcOrd="0" destOrd="0" presId="urn:microsoft.com/office/officeart/2005/8/layout/orgChart1"/>
    <dgm:cxn modelId="{B9B50890-A825-43B7-8E59-411B0A1B6B7F}" type="presOf" srcId="{DDF591CF-20C2-4FB0-8C48-A1890D047B9E}" destId="{EE0949A7-D2A3-42AC-A10D-A9FF1F018B8A}" srcOrd="0" destOrd="0" presId="urn:microsoft.com/office/officeart/2005/8/layout/orgChart1"/>
    <dgm:cxn modelId="{A71DD546-A8E9-49F5-B1C3-D89FFC18B4C1}" type="presOf" srcId="{35ECD057-6B7F-40D0-89CC-EDB3944916DE}" destId="{FC9D5A2F-810A-4116-BBC1-24715497E87E}" srcOrd="0" destOrd="0" presId="urn:microsoft.com/office/officeart/2005/8/layout/orgChart1"/>
    <dgm:cxn modelId="{EC7C46FF-3AAB-4B65-AB76-3721CC8D7DA2}" type="presOf" srcId="{8FBB0460-FCC1-4E3E-A29A-BB7C200FD0E9}" destId="{C7F1DF05-72C3-4F5D-98FA-0D3BC0406BB5}" srcOrd="0" destOrd="0" presId="urn:microsoft.com/office/officeart/2005/8/layout/orgChart1"/>
    <dgm:cxn modelId="{191A6DC6-9FB1-4C39-9E04-6F139F6915EB}" type="presOf" srcId="{F34C5A9F-123A-4ACB-A4A4-8478732ECAE6}" destId="{275E181A-229B-4159-AA29-D4B0E30BF22B}" srcOrd="1" destOrd="0" presId="urn:microsoft.com/office/officeart/2005/8/layout/orgChart1"/>
    <dgm:cxn modelId="{085108E3-9126-4D40-9638-40C6FD4B83ED}" type="presOf" srcId="{C5073EDF-64B7-416E-B812-6ABAC4A76CCC}" destId="{19A279B6-F5F0-4683-917D-7DFA661C5713}" srcOrd="0" destOrd="0" presId="urn:microsoft.com/office/officeart/2005/8/layout/orgChart1"/>
    <dgm:cxn modelId="{FB85E942-F99B-44A3-82A7-02E43DE12054}" srcId="{9679ADA5-D976-45C1-A904-A313CEE2FDE4}" destId="{35ECD057-6B7F-40D0-89CC-EDB3944916DE}" srcOrd="1" destOrd="0" parTransId="{5652AA19-937C-406A-BF69-1AD624E9845B}" sibTransId="{FF91F806-69B0-4742-A8C7-89D259A2B533}"/>
    <dgm:cxn modelId="{67470ED5-5EBA-407A-B633-A279412F7B3B}" type="presOf" srcId="{7ADC0557-BA4A-4494-98D5-F34176990D85}" destId="{57A395FF-4135-4B7D-903C-D50B0A279C4A}" srcOrd="0" destOrd="0" presId="urn:microsoft.com/office/officeart/2005/8/layout/orgChart1"/>
    <dgm:cxn modelId="{43436764-E978-43B4-BD79-3B53428D93A1}" srcId="{9679ADA5-D976-45C1-A904-A313CEE2FDE4}" destId="{323628C4-B3F7-469D-B254-D74C530F4143}" srcOrd="3" destOrd="0" parTransId="{EC7F20FA-4A13-4F5E-B775-1270479B7FC5}" sibTransId="{CD4D778D-1398-4CC0-8E30-EF9BFCE2D2A6}"/>
    <dgm:cxn modelId="{FFC7BDFD-8DD8-476F-AD26-E78D4D056B2C}" type="presOf" srcId="{AA3592F6-6A80-42DB-9756-FE3D2AF0C945}" destId="{5647E40C-6857-4925-B866-688DF74075DC}" srcOrd="1" destOrd="0" presId="urn:microsoft.com/office/officeart/2005/8/layout/orgChart1"/>
    <dgm:cxn modelId="{9A13A2C5-28D3-4CD1-9A34-91B115A88583}" type="presOf" srcId="{35ECD057-6B7F-40D0-89CC-EDB3944916DE}" destId="{8A7DFCB3-1353-454B-AB66-473F2DEDCFF7}" srcOrd="1" destOrd="0" presId="urn:microsoft.com/office/officeart/2005/8/layout/orgChart1"/>
    <dgm:cxn modelId="{0887B300-E6D1-4225-AC28-C67B5CE97EDB}" type="presOf" srcId="{F2AE88B7-D682-405F-8653-F28601A67DD0}" destId="{7284008E-0C4A-4B6C-94BE-94E5FAAB1C59}" srcOrd="0" destOrd="0" presId="urn:microsoft.com/office/officeart/2005/8/layout/orgChart1"/>
    <dgm:cxn modelId="{57CDC27B-CD4D-4900-971C-32CFB0B15651}" srcId="{AA3592F6-6A80-42DB-9756-FE3D2AF0C945}" destId="{D93E4EFE-B5D2-4565-9C18-6855442C7C14}" srcOrd="0" destOrd="0" parTransId="{0C255A19-5B13-42CB-8704-10168C84E7FD}" sibTransId="{5680E8F6-27FF-476A-AE6A-B825B45D2F61}"/>
    <dgm:cxn modelId="{D2C447D7-ADF7-4E72-9A0D-10F3925B4627}" type="presOf" srcId="{323628C4-B3F7-469D-B254-D74C530F4143}" destId="{807B3E9D-AA40-4935-BA69-33F6E3ACEAD8}" srcOrd="0" destOrd="0" presId="urn:microsoft.com/office/officeart/2005/8/layout/orgChart1"/>
    <dgm:cxn modelId="{049AC9A4-91D0-4A43-9677-B3A5C3AFE6DA}" srcId="{D93E4EFE-B5D2-4565-9C18-6855442C7C14}" destId="{C5073EDF-64B7-416E-B812-6ABAC4A76CCC}" srcOrd="0" destOrd="0" parTransId="{D24187FB-BF17-4282-A55A-D5029C2CAD39}" sibTransId="{93C5A0C9-313A-4704-BFFF-DB4504BBD658}"/>
    <dgm:cxn modelId="{83714C8E-535C-4679-812D-C651AC955489}" type="presOf" srcId="{AA3592F6-6A80-42DB-9756-FE3D2AF0C945}" destId="{3E23AB4F-130B-45F5-92DD-49D311F106F8}" srcOrd="0" destOrd="0" presId="urn:microsoft.com/office/officeart/2005/8/layout/orgChart1"/>
    <dgm:cxn modelId="{5C2A252D-2874-4A25-9F7F-14212AF9B446}" srcId="{6E638A0D-5BEC-435C-88BC-78BDECFA99F7}" destId="{9679ADA5-D976-45C1-A904-A313CEE2FDE4}" srcOrd="0" destOrd="0" parTransId="{2DB2125A-E0CD-4736-84C2-A9A5D8A25DB4}" sibTransId="{2891E67D-C2C7-43B4-938C-4D7EBCB4950E}"/>
    <dgm:cxn modelId="{FD27B49C-414C-40D4-BE4D-DD8B70150718}" srcId="{6E638A0D-5BEC-435C-88BC-78BDECFA99F7}" destId="{AA3592F6-6A80-42DB-9756-FE3D2AF0C945}" srcOrd="1" destOrd="0" parTransId="{415C808C-4772-41B0-BBBD-7D5F9B934C02}" sibTransId="{440B6B7F-30E4-48A5-9E8B-871C49D105D3}"/>
    <dgm:cxn modelId="{BB922452-CF7E-4512-B878-135DC405C8EF}" type="presOf" srcId="{4D9056EA-037D-4AD6-849E-1BEC15179CAF}" destId="{EF3BB010-3D02-4218-9A8C-C8A595E07278}" srcOrd="1" destOrd="0" presId="urn:microsoft.com/office/officeart/2005/8/layout/orgChart1"/>
    <dgm:cxn modelId="{B94C0320-B057-4CF1-BDFB-EFE3CB52F5AA}" type="presOf" srcId="{E910139C-EB85-49BB-83E1-82291FC8970B}" destId="{74200020-9C3B-4DA4-9AB5-1876035401CD}" srcOrd="1" destOrd="0" presId="urn:microsoft.com/office/officeart/2005/8/layout/orgChart1"/>
    <dgm:cxn modelId="{35C5AD01-D74D-4A68-806F-327FE6335936}" srcId="{9679ADA5-D976-45C1-A904-A313CEE2FDE4}" destId="{E910139C-EB85-49BB-83E1-82291FC8970B}" srcOrd="5" destOrd="0" parTransId="{F2AE88B7-D682-405F-8653-F28601A67DD0}" sibTransId="{49D5038E-B45A-4276-9E8B-7C763323112C}"/>
    <dgm:cxn modelId="{0F7F2959-7918-4C28-A75F-E2DF889DFF6C}" type="presOf" srcId="{F34C5A9F-123A-4ACB-A4A4-8478732ECAE6}" destId="{FFF433AD-57CF-4527-AB68-2798DBF8A4D2}" srcOrd="0" destOrd="0" presId="urn:microsoft.com/office/officeart/2005/8/layout/orgChart1"/>
    <dgm:cxn modelId="{6A285300-25E9-49DA-9BE4-E3056411D7EF}" type="presOf" srcId="{2E3CE09E-CA4F-4A98-87AE-C0BF1534DFC8}" destId="{6BAEE7FA-5C6F-42C0-828C-48B77A83BA07}" srcOrd="0" destOrd="0" presId="urn:microsoft.com/office/officeart/2005/8/layout/orgChart1"/>
    <dgm:cxn modelId="{CEC45A01-90AC-453F-AEEC-A4AFE0E60825}" type="presOf" srcId="{2A6B01CC-6EA3-4AB9-806C-103299254499}" destId="{C59E07AD-72F8-4976-8D24-DC50887F48CC}" srcOrd="1" destOrd="0" presId="urn:microsoft.com/office/officeart/2005/8/layout/orgChart1"/>
    <dgm:cxn modelId="{9A05A440-F0A4-49E0-9972-E622F4BD6FB3}" srcId="{9679ADA5-D976-45C1-A904-A313CEE2FDE4}" destId="{4D9056EA-037D-4AD6-849E-1BEC15179CAF}" srcOrd="0" destOrd="0" parTransId="{8FBB0460-FCC1-4E3E-A29A-BB7C200FD0E9}" sibTransId="{8C7A267B-25DF-43C6-90BD-63CA3893EB29}"/>
    <dgm:cxn modelId="{8BAD60CD-5DE6-4804-9707-D79869827E70}" type="presOf" srcId="{6E638A0D-5BEC-435C-88BC-78BDECFA99F7}" destId="{ACA3F1B9-F13A-45B5-B393-E73F1E850817}" srcOrd="0" destOrd="0" presId="urn:microsoft.com/office/officeart/2005/8/layout/orgChart1"/>
    <dgm:cxn modelId="{906671EB-CBF1-474F-9C6F-B220196D09CF}" type="presOf" srcId="{D93E4EFE-B5D2-4565-9C18-6855442C7C14}" destId="{2C3C2002-C9F7-4A21-A388-9D0530260ED0}" srcOrd="1" destOrd="0" presId="urn:microsoft.com/office/officeart/2005/8/layout/orgChart1"/>
    <dgm:cxn modelId="{90CE5E3B-FE47-4A92-8A93-23202C257EEC}" type="presOf" srcId="{4D9056EA-037D-4AD6-849E-1BEC15179CAF}" destId="{0D6C1926-E04F-4E31-9438-6D71E1DA1D52}" srcOrd="0" destOrd="0" presId="urn:microsoft.com/office/officeart/2005/8/layout/orgChart1"/>
    <dgm:cxn modelId="{C9A0BBA2-8EE3-4CC0-830F-E32AC4CBDC6B}" type="presOf" srcId="{415C808C-4772-41B0-BBBD-7D5F9B934C02}" destId="{001931D2-320B-4928-8189-0378BFA705FE}" srcOrd="0" destOrd="0" presId="urn:microsoft.com/office/officeart/2005/8/layout/orgChart1"/>
    <dgm:cxn modelId="{88ACAAAB-27DC-4730-A183-9D83EFF222BD}" type="presOf" srcId="{2E3CE09E-CA4F-4A98-87AE-C0BF1534DFC8}" destId="{08EB79C7-8815-45EC-91D0-8F0EDF7D0CE8}" srcOrd="1" destOrd="0" presId="urn:microsoft.com/office/officeart/2005/8/layout/orgChart1"/>
    <dgm:cxn modelId="{1B32FE8D-1D0C-404F-B1EB-048F2EFA9523}" srcId="{9679ADA5-D976-45C1-A904-A313CEE2FDE4}" destId="{7ADC0557-BA4A-4494-98D5-F34176990D85}" srcOrd="2" destOrd="0" parTransId="{B8E6B4BC-4948-48FF-88E4-334E4D894DAF}" sibTransId="{E17487BD-D458-4A19-880A-46DE2473DCDD}"/>
    <dgm:cxn modelId="{02414F1E-1022-418F-88E1-9BE18C6B9504}" type="presOf" srcId="{D24187FB-BF17-4282-A55A-D5029C2CAD39}" destId="{802A4DBB-77E9-4854-B6E0-AC5BCF4C6EA6}" srcOrd="0" destOrd="0" presId="urn:microsoft.com/office/officeart/2005/8/layout/orgChart1"/>
    <dgm:cxn modelId="{4347E2E5-3D35-4BFD-A744-F0DD2E9BD48D}" srcId="{9679ADA5-D976-45C1-A904-A313CEE2FDE4}" destId="{F34C5A9F-123A-4ACB-A4A4-8478732ECAE6}" srcOrd="4" destOrd="0" parTransId="{CA5FA666-A2BE-4EDE-A24D-843D0D28150D}" sibTransId="{2B17E233-F60C-4E65-918D-8F499B227F54}"/>
    <dgm:cxn modelId="{3AF3F683-EB90-4FF9-8ACC-7D722306C129}" srcId="{E910139C-EB85-49BB-83E1-82291FC8970B}" destId="{2A6B01CC-6EA3-4AB9-806C-103299254499}" srcOrd="0" destOrd="0" parTransId="{8D8708BC-CD6A-4398-9BD9-E23B3551404B}" sibTransId="{57F63F7D-F93B-47CD-B736-6F523B5C4FE3}"/>
    <dgm:cxn modelId="{A5E974F0-8B44-483A-BE3E-901324A09B93}" type="presOf" srcId="{7ADC0557-BA4A-4494-98D5-F34176990D85}" destId="{A0E3630F-E80C-46D0-BECB-F4F294150549}" srcOrd="1" destOrd="0" presId="urn:microsoft.com/office/officeart/2005/8/layout/orgChart1"/>
    <dgm:cxn modelId="{DCD7B47F-DFB0-4652-83F3-782C371FBD84}" type="presOf" srcId="{B8E6B4BC-4948-48FF-88E4-334E4D894DAF}" destId="{C43B4BDA-E91D-423C-A39B-D69D0075BDA3}" srcOrd="0" destOrd="0" presId="urn:microsoft.com/office/officeart/2005/8/layout/orgChart1"/>
    <dgm:cxn modelId="{E8EA5DD5-AFA8-4DD5-95EC-7D47CD90D8B6}" type="presOf" srcId="{2DB2125A-E0CD-4736-84C2-A9A5D8A25DB4}" destId="{3BA7CF92-3F57-45B2-8EEA-031AEB44A603}" srcOrd="0" destOrd="0" presId="urn:microsoft.com/office/officeart/2005/8/layout/orgChart1"/>
    <dgm:cxn modelId="{DF2990A4-AD18-4A79-8F95-1A894A63D35F}" type="presOf" srcId="{D93E4EFE-B5D2-4565-9C18-6855442C7C14}" destId="{B615808B-91DF-4D67-8E57-7DE5E8828AF2}" srcOrd="0" destOrd="0" presId="urn:microsoft.com/office/officeart/2005/8/layout/orgChart1"/>
    <dgm:cxn modelId="{42CF523D-CB90-4F72-9CC9-C2A815F3A587}" type="presOf" srcId="{EC7F20FA-4A13-4F5E-B775-1270479B7FC5}" destId="{EAE03AE4-E828-45AD-B02A-5BD9C3C19583}" srcOrd="0" destOrd="0" presId="urn:microsoft.com/office/officeart/2005/8/layout/orgChart1"/>
    <dgm:cxn modelId="{36416DB7-786B-48FB-B4FD-68741E06C74F}" type="presOf" srcId="{9679ADA5-D976-45C1-A904-A313CEE2FDE4}" destId="{D84DE217-E3B5-4EA7-AC56-A83D0D055BB6}" srcOrd="1" destOrd="0" presId="urn:microsoft.com/office/officeart/2005/8/layout/orgChart1"/>
    <dgm:cxn modelId="{75C03F8A-83B2-4BD4-BDED-4F0828091B8C}" srcId="{DDF591CF-20C2-4FB0-8C48-A1890D047B9E}" destId="{6E638A0D-5BEC-435C-88BC-78BDECFA99F7}" srcOrd="0" destOrd="0" parTransId="{A1E4E2A7-2A69-49B2-89DE-ABE796C7F39D}" sibTransId="{A781B330-F32B-460A-9DFC-BE400351A092}"/>
    <dgm:cxn modelId="{CF6AC4D5-B021-452D-B1D4-0011B6F16F2E}" type="presOf" srcId="{2A6B01CC-6EA3-4AB9-806C-103299254499}" destId="{44874FF6-C888-4D12-9389-3AF4496692BB}" srcOrd="0" destOrd="0" presId="urn:microsoft.com/office/officeart/2005/8/layout/orgChart1"/>
    <dgm:cxn modelId="{6D8C0125-07C9-4FEF-9DFB-7E0091CE23F0}" type="presParOf" srcId="{EE0949A7-D2A3-42AC-A10D-A9FF1F018B8A}" destId="{B6E2BC2E-35A6-4B72-BBAB-0EE421C46AEF}" srcOrd="0" destOrd="0" presId="urn:microsoft.com/office/officeart/2005/8/layout/orgChart1"/>
    <dgm:cxn modelId="{95BCDA4E-C60B-45C7-863B-DD3A69EC71CF}" type="presParOf" srcId="{B6E2BC2E-35A6-4B72-BBAB-0EE421C46AEF}" destId="{A69C16FB-D040-4313-8CA6-9271CB94445B}" srcOrd="0" destOrd="0" presId="urn:microsoft.com/office/officeart/2005/8/layout/orgChart1"/>
    <dgm:cxn modelId="{DDA57E5E-96AA-4F26-BA4D-E274EFE946BD}" type="presParOf" srcId="{A69C16FB-D040-4313-8CA6-9271CB94445B}" destId="{ACA3F1B9-F13A-45B5-B393-E73F1E850817}" srcOrd="0" destOrd="0" presId="urn:microsoft.com/office/officeart/2005/8/layout/orgChart1"/>
    <dgm:cxn modelId="{179DC212-BB2F-48F5-A34E-177E2ED0547C}" type="presParOf" srcId="{A69C16FB-D040-4313-8CA6-9271CB94445B}" destId="{877C3CB5-4052-4F1E-BAEB-C8D449554226}" srcOrd="1" destOrd="0" presId="urn:microsoft.com/office/officeart/2005/8/layout/orgChart1"/>
    <dgm:cxn modelId="{F361F22E-666D-47BE-8288-554BF6CDC9AF}" type="presParOf" srcId="{B6E2BC2E-35A6-4B72-BBAB-0EE421C46AEF}" destId="{B0A2F7A3-FE23-41BC-A11D-5C2803EF73A2}" srcOrd="1" destOrd="0" presId="urn:microsoft.com/office/officeart/2005/8/layout/orgChart1"/>
    <dgm:cxn modelId="{6F8C401F-142E-44C5-AEF6-05FB82F2E3C8}" type="presParOf" srcId="{B0A2F7A3-FE23-41BC-A11D-5C2803EF73A2}" destId="{3BA7CF92-3F57-45B2-8EEA-031AEB44A603}" srcOrd="0" destOrd="0" presId="urn:microsoft.com/office/officeart/2005/8/layout/orgChart1"/>
    <dgm:cxn modelId="{931181FE-2884-48F5-BFB7-8EF0B4A79F64}" type="presParOf" srcId="{B0A2F7A3-FE23-41BC-A11D-5C2803EF73A2}" destId="{3ACCCDA9-8512-4567-B98B-16E48434C1BF}" srcOrd="1" destOrd="0" presId="urn:microsoft.com/office/officeart/2005/8/layout/orgChart1"/>
    <dgm:cxn modelId="{60107D56-4F85-4F75-BFE1-B973AFFE97FC}" type="presParOf" srcId="{3ACCCDA9-8512-4567-B98B-16E48434C1BF}" destId="{ABABF6B4-FA52-4FB3-BB8B-69F8078E1650}" srcOrd="0" destOrd="0" presId="urn:microsoft.com/office/officeart/2005/8/layout/orgChart1"/>
    <dgm:cxn modelId="{10379936-B7AA-45BF-9D46-3931A6571160}" type="presParOf" srcId="{ABABF6B4-FA52-4FB3-BB8B-69F8078E1650}" destId="{CFB7463D-571E-40A4-A058-73106125BC5B}" srcOrd="0" destOrd="0" presId="urn:microsoft.com/office/officeart/2005/8/layout/orgChart1"/>
    <dgm:cxn modelId="{7669DA9B-BCD2-43B9-BDAB-CF6FCE4D7A26}" type="presParOf" srcId="{ABABF6B4-FA52-4FB3-BB8B-69F8078E1650}" destId="{D84DE217-E3B5-4EA7-AC56-A83D0D055BB6}" srcOrd="1" destOrd="0" presId="urn:microsoft.com/office/officeart/2005/8/layout/orgChart1"/>
    <dgm:cxn modelId="{184A8DE3-28FB-4A38-A3B3-4DDF3DDC2AA0}" type="presParOf" srcId="{3ACCCDA9-8512-4567-B98B-16E48434C1BF}" destId="{AECA1FC5-E68F-451D-91D5-CECAA6B9D6CB}" srcOrd="1" destOrd="0" presId="urn:microsoft.com/office/officeart/2005/8/layout/orgChart1"/>
    <dgm:cxn modelId="{845B36D1-3185-44F9-867C-A625D79791A4}" type="presParOf" srcId="{AECA1FC5-E68F-451D-91D5-CECAA6B9D6CB}" destId="{C7F1DF05-72C3-4F5D-98FA-0D3BC0406BB5}" srcOrd="0" destOrd="0" presId="urn:microsoft.com/office/officeart/2005/8/layout/orgChart1"/>
    <dgm:cxn modelId="{C18DAC93-B83C-4CD7-AA61-F2D22F7C7BE0}" type="presParOf" srcId="{AECA1FC5-E68F-451D-91D5-CECAA6B9D6CB}" destId="{EC57D4FB-3CEA-4315-8A09-95CEDBA3E008}" srcOrd="1" destOrd="0" presId="urn:microsoft.com/office/officeart/2005/8/layout/orgChart1"/>
    <dgm:cxn modelId="{A7AC20C9-4601-4CFC-BF21-E1957C2E5977}" type="presParOf" srcId="{EC57D4FB-3CEA-4315-8A09-95CEDBA3E008}" destId="{6FD01E6F-12A5-4CCB-BF9E-19606882563F}" srcOrd="0" destOrd="0" presId="urn:microsoft.com/office/officeart/2005/8/layout/orgChart1"/>
    <dgm:cxn modelId="{4192533A-464D-4D14-85F9-201A7E2BA5E7}" type="presParOf" srcId="{6FD01E6F-12A5-4CCB-BF9E-19606882563F}" destId="{0D6C1926-E04F-4E31-9438-6D71E1DA1D52}" srcOrd="0" destOrd="0" presId="urn:microsoft.com/office/officeart/2005/8/layout/orgChart1"/>
    <dgm:cxn modelId="{F646DDC7-B491-4AA8-B69C-F914F6BB7072}" type="presParOf" srcId="{6FD01E6F-12A5-4CCB-BF9E-19606882563F}" destId="{EF3BB010-3D02-4218-9A8C-C8A595E07278}" srcOrd="1" destOrd="0" presId="urn:microsoft.com/office/officeart/2005/8/layout/orgChart1"/>
    <dgm:cxn modelId="{E8A6188B-6848-4EAD-BBB2-47D5479B8043}" type="presParOf" srcId="{EC57D4FB-3CEA-4315-8A09-95CEDBA3E008}" destId="{8FE78DB8-FAE9-4B1B-9EE7-0148FE1E36A7}" srcOrd="1" destOrd="0" presId="urn:microsoft.com/office/officeart/2005/8/layout/orgChart1"/>
    <dgm:cxn modelId="{8C549B92-ED8C-4405-88BF-E92D188B9F4F}" type="presParOf" srcId="{EC57D4FB-3CEA-4315-8A09-95CEDBA3E008}" destId="{EE2163A6-4065-40DE-B049-8F7FB72C5919}" srcOrd="2" destOrd="0" presId="urn:microsoft.com/office/officeart/2005/8/layout/orgChart1"/>
    <dgm:cxn modelId="{EAB85FB5-E456-4B5B-8D2D-1F5310401417}" type="presParOf" srcId="{AECA1FC5-E68F-451D-91D5-CECAA6B9D6CB}" destId="{9632CDA1-3EC8-4795-86C8-487CEF04FA5F}" srcOrd="2" destOrd="0" presId="urn:microsoft.com/office/officeart/2005/8/layout/orgChart1"/>
    <dgm:cxn modelId="{B7B7B260-4E92-4381-9A90-96851E463BB1}" type="presParOf" srcId="{AECA1FC5-E68F-451D-91D5-CECAA6B9D6CB}" destId="{FC1AF3CC-9B81-4AF4-9A62-01D3DBC221D3}" srcOrd="3" destOrd="0" presId="urn:microsoft.com/office/officeart/2005/8/layout/orgChart1"/>
    <dgm:cxn modelId="{F5C4C213-2F9F-4416-9FD3-07533565F365}" type="presParOf" srcId="{FC1AF3CC-9B81-4AF4-9A62-01D3DBC221D3}" destId="{07D32CE3-F8A3-4498-B579-CC7EED51129C}" srcOrd="0" destOrd="0" presId="urn:microsoft.com/office/officeart/2005/8/layout/orgChart1"/>
    <dgm:cxn modelId="{863DC357-E0E3-4A56-B8B9-525957B3FC74}" type="presParOf" srcId="{07D32CE3-F8A3-4498-B579-CC7EED51129C}" destId="{FC9D5A2F-810A-4116-BBC1-24715497E87E}" srcOrd="0" destOrd="0" presId="urn:microsoft.com/office/officeart/2005/8/layout/orgChart1"/>
    <dgm:cxn modelId="{CB8B003C-2B5C-453B-8A3E-9B71BDF8C0B5}" type="presParOf" srcId="{07D32CE3-F8A3-4498-B579-CC7EED51129C}" destId="{8A7DFCB3-1353-454B-AB66-473F2DEDCFF7}" srcOrd="1" destOrd="0" presId="urn:microsoft.com/office/officeart/2005/8/layout/orgChart1"/>
    <dgm:cxn modelId="{286B5003-2581-44C9-89F0-5EBC5541E40F}" type="presParOf" srcId="{FC1AF3CC-9B81-4AF4-9A62-01D3DBC221D3}" destId="{154AF28F-E1C8-4510-B30B-658AFDB12756}" srcOrd="1" destOrd="0" presId="urn:microsoft.com/office/officeart/2005/8/layout/orgChart1"/>
    <dgm:cxn modelId="{7CB0BECA-5C79-4364-8F77-9FD468F48B1F}" type="presParOf" srcId="{FC1AF3CC-9B81-4AF4-9A62-01D3DBC221D3}" destId="{6C193D80-78DB-4FC2-9DAC-EDA04B871605}" srcOrd="2" destOrd="0" presId="urn:microsoft.com/office/officeart/2005/8/layout/orgChart1"/>
    <dgm:cxn modelId="{666CFE4A-0123-4890-A2AE-97A3B71C03CE}" type="presParOf" srcId="{AECA1FC5-E68F-451D-91D5-CECAA6B9D6CB}" destId="{C43B4BDA-E91D-423C-A39B-D69D0075BDA3}" srcOrd="4" destOrd="0" presId="urn:microsoft.com/office/officeart/2005/8/layout/orgChart1"/>
    <dgm:cxn modelId="{31B292F5-1D64-4669-A1B5-05D8DE12A494}" type="presParOf" srcId="{AECA1FC5-E68F-451D-91D5-CECAA6B9D6CB}" destId="{A87F4CC3-0A4C-44A2-A7D1-35BD9F4E3A1E}" srcOrd="5" destOrd="0" presId="urn:microsoft.com/office/officeart/2005/8/layout/orgChart1"/>
    <dgm:cxn modelId="{5A190AA4-04F0-4B16-ADE5-B1C9C05E0454}" type="presParOf" srcId="{A87F4CC3-0A4C-44A2-A7D1-35BD9F4E3A1E}" destId="{F3297D94-C575-4230-9FC6-CFB9B0FD05D8}" srcOrd="0" destOrd="0" presId="urn:microsoft.com/office/officeart/2005/8/layout/orgChart1"/>
    <dgm:cxn modelId="{3E2BA06D-5566-4384-886B-1C39FA1763C3}" type="presParOf" srcId="{F3297D94-C575-4230-9FC6-CFB9B0FD05D8}" destId="{57A395FF-4135-4B7D-903C-D50B0A279C4A}" srcOrd="0" destOrd="0" presId="urn:microsoft.com/office/officeart/2005/8/layout/orgChart1"/>
    <dgm:cxn modelId="{B8914894-CB5A-40FD-8771-9C783C2EED5F}" type="presParOf" srcId="{F3297D94-C575-4230-9FC6-CFB9B0FD05D8}" destId="{A0E3630F-E80C-46D0-BECB-F4F294150549}" srcOrd="1" destOrd="0" presId="urn:microsoft.com/office/officeart/2005/8/layout/orgChart1"/>
    <dgm:cxn modelId="{F94B0E5E-46D1-48F7-9DCF-25118CA4A250}" type="presParOf" srcId="{A87F4CC3-0A4C-44A2-A7D1-35BD9F4E3A1E}" destId="{3A3D0EE3-3252-4026-BAE9-5C6E437A357D}" srcOrd="1" destOrd="0" presId="urn:microsoft.com/office/officeart/2005/8/layout/orgChart1"/>
    <dgm:cxn modelId="{B74FA51A-4D80-43E2-8908-EB3C36C6FA4B}" type="presParOf" srcId="{A87F4CC3-0A4C-44A2-A7D1-35BD9F4E3A1E}" destId="{D0802C42-5E00-479B-A04F-50202AE24B0D}" srcOrd="2" destOrd="0" presId="urn:microsoft.com/office/officeart/2005/8/layout/orgChart1"/>
    <dgm:cxn modelId="{A5651FFC-1C22-4BCA-9EA8-4637E5C2E3EC}" type="presParOf" srcId="{AECA1FC5-E68F-451D-91D5-CECAA6B9D6CB}" destId="{EAE03AE4-E828-45AD-B02A-5BD9C3C19583}" srcOrd="6" destOrd="0" presId="urn:microsoft.com/office/officeart/2005/8/layout/orgChart1"/>
    <dgm:cxn modelId="{F213FB0B-152C-4A3A-B5B9-6EC391CD4389}" type="presParOf" srcId="{AECA1FC5-E68F-451D-91D5-CECAA6B9D6CB}" destId="{0B475ABB-4DD5-4939-BD90-79F3F4080239}" srcOrd="7" destOrd="0" presId="urn:microsoft.com/office/officeart/2005/8/layout/orgChart1"/>
    <dgm:cxn modelId="{CDBB5B0B-74EC-419A-9953-47463F60155A}" type="presParOf" srcId="{0B475ABB-4DD5-4939-BD90-79F3F4080239}" destId="{FC5A71C5-9AF4-4502-8BCB-4EAF985D7DB0}" srcOrd="0" destOrd="0" presId="urn:microsoft.com/office/officeart/2005/8/layout/orgChart1"/>
    <dgm:cxn modelId="{9CFF7EC6-ABE2-4C4C-802B-7D6CE43AFE43}" type="presParOf" srcId="{FC5A71C5-9AF4-4502-8BCB-4EAF985D7DB0}" destId="{807B3E9D-AA40-4935-BA69-33F6E3ACEAD8}" srcOrd="0" destOrd="0" presId="urn:microsoft.com/office/officeart/2005/8/layout/orgChart1"/>
    <dgm:cxn modelId="{DB976514-8AEE-408B-BC46-274929B85169}" type="presParOf" srcId="{FC5A71C5-9AF4-4502-8BCB-4EAF985D7DB0}" destId="{45386C0D-DED5-4B20-B486-5A47D0216AB6}" srcOrd="1" destOrd="0" presId="urn:microsoft.com/office/officeart/2005/8/layout/orgChart1"/>
    <dgm:cxn modelId="{DB1C1B9C-5ACD-424C-9211-BDB4EB3401F5}" type="presParOf" srcId="{0B475ABB-4DD5-4939-BD90-79F3F4080239}" destId="{80996084-4EA9-48E3-B86C-089D561F1980}" srcOrd="1" destOrd="0" presId="urn:microsoft.com/office/officeart/2005/8/layout/orgChart1"/>
    <dgm:cxn modelId="{B133ACD4-F411-491C-8D3E-BC63263E3885}" type="presParOf" srcId="{0B475ABB-4DD5-4939-BD90-79F3F4080239}" destId="{815CC04A-2EAD-44FF-92D4-3D7839B46FFB}" srcOrd="2" destOrd="0" presId="urn:microsoft.com/office/officeart/2005/8/layout/orgChart1"/>
    <dgm:cxn modelId="{6B8935DE-BF61-46B5-9DE6-C4E7CA8DBAAA}" type="presParOf" srcId="{AECA1FC5-E68F-451D-91D5-CECAA6B9D6CB}" destId="{8C4B8CB8-ACD5-4BFF-AE4B-5C8B1DA6CF8A}" srcOrd="8" destOrd="0" presId="urn:microsoft.com/office/officeart/2005/8/layout/orgChart1"/>
    <dgm:cxn modelId="{BD98C15B-F6C5-4EC7-A85E-26D136D47B3F}" type="presParOf" srcId="{AECA1FC5-E68F-451D-91D5-CECAA6B9D6CB}" destId="{2EBC2260-6BAC-48DE-8039-4C50EF5CBAF2}" srcOrd="9" destOrd="0" presId="urn:microsoft.com/office/officeart/2005/8/layout/orgChart1"/>
    <dgm:cxn modelId="{F55737B5-CC8A-456F-B6B3-532047FB31B6}" type="presParOf" srcId="{2EBC2260-6BAC-48DE-8039-4C50EF5CBAF2}" destId="{183735CC-498B-474A-9724-A381C4A84C77}" srcOrd="0" destOrd="0" presId="urn:microsoft.com/office/officeart/2005/8/layout/orgChart1"/>
    <dgm:cxn modelId="{6D7DD4C5-9C20-4427-A252-1A802F57A210}" type="presParOf" srcId="{183735CC-498B-474A-9724-A381C4A84C77}" destId="{FFF433AD-57CF-4527-AB68-2798DBF8A4D2}" srcOrd="0" destOrd="0" presId="urn:microsoft.com/office/officeart/2005/8/layout/orgChart1"/>
    <dgm:cxn modelId="{C3D73719-1ED1-4F6D-B405-A8B634E4EDCB}" type="presParOf" srcId="{183735CC-498B-474A-9724-A381C4A84C77}" destId="{275E181A-229B-4159-AA29-D4B0E30BF22B}" srcOrd="1" destOrd="0" presId="urn:microsoft.com/office/officeart/2005/8/layout/orgChart1"/>
    <dgm:cxn modelId="{F4E7574A-E291-4555-9F41-34872F7494C0}" type="presParOf" srcId="{2EBC2260-6BAC-48DE-8039-4C50EF5CBAF2}" destId="{140C2329-E4CE-4A95-99B5-78993E488DF8}" srcOrd="1" destOrd="0" presId="urn:microsoft.com/office/officeart/2005/8/layout/orgChart1"/>
    <dgm:cxn modelId="{6928938C-9C57-45FC-A0D6-1CD3DB25E513}" type="presParOf" srcId="{2EBC2260-6BAC-48DE-8039-4C50EF5CBAF2}" destId="{0AA618CA-E50C-4A40-938F-D9A08791F361}" srcOrd="2" destOrd="0" presId="urn:microsoft.com/office/officeart/2005/8/layout/orgChart1"/>
    <dgm:cxn modelId="{4C27B6F1-2A56-4B8F-837C-34E08A3FE4C5}" type="presParOf" srcId="{AECA1FC5-E68F-451D-91D5-CECAA6B9D6CB}" destId="{7284008E-0C4A-4B6C-94BE-94E5FAAB1C59}" srcOrd="10" destOrd="0" presId="urn:microsoft.com/office/officeart/2005/8/layout/orgChart1"/>
    <dgm:cxn modelId="{6779C3C2-4DC7-41FB-82BB-663D2AFB9265}" type="presParOf" srcId="{AECA1FC5-E68F-451D-91D5-CECAA6B9D6CB}" destId="{99C4A007-1861-4B68-8A3E-4D2D5E92B3C1}" srcOrd="11" destOrd="0" presId="urn:microsoft.com/office/officeart/2005/8/layout/orgChart1"/>
    <dgm:cxn modelId="{BF64C579-E182-4BDA-941B-C1D193F37DDD}" type="presParOf" srcId="{99C4A007-1861-4B68-8A3E-4D2D5E92B3C1}" destId="{A096EEAB-84A7-42E2-8E35-8D39E63271F7}" srcOrd="0" destOrd="0" presId="urn:microsoft.com/office/officeart/2005/8/layout/orgChart1"/>
    <dgm:cxn modelId="{A2CD1F97-E772-4E4B-A1B6-4C0F01DA6805}" type="presParOf" srcId="{A096EEAB-84A7-42E2-8E35-8D39E63271F7}" destId="{EE180258-732B-467B-A5AB-D4078F06AFFE}" srcOrd="0" destOrd="0" presId="urn:microsoft.com/office/officeart/2005/8/layout/orgChart1"/>
    <dgm:cxn modelId="{CA9170E5-346D-4630-9680-DCE2338E4A3F}" type="presParOf" srcId="{A096EEAB-84A7-42E2-8E35-8D39E63271F7}" destId="{74200020-9C3B-4DA4-9AB5-1876035401CD}" srcOrd="1" destOrd="0" presId="urn:microsoft.com/office/officeart/2005/8/layout/orgChart1"/>
    <dgm:cxn modelId="{17D8F7E6-3469-4CA2-BA23-0541711C4D0B}" type="presParOf" srcId="{99C4A007-1861-4B68-8A3E-4D2D5E92B3C1}" destId="{7816DB11-6640-474B-B7BF-DE8FC4D7557B}" srcOrd="1" destOrd="0" presId="urn:microsoft.com/office/officeart/2005/8/layout/orgChart1"/>
    <dgm:cxn modelId="{CAF1702B-1564-4ADE-B228-6225E49D1605}" type="presParOf" srcId="{7816DB11-6640-474B-B7BF-DE8FC4D7557B}" destId="{8A3AFC40-2EE7-4510-BD47-5FCA2600760A}" srcOrd="0" destOrd="0" presId="urn:microsoft.com/office/officeart/2005/8/layout/orgChart1"/>
    <dgm:cxn modelId="{F4F196CA-F10E-47C0-9C1B-9A9FC0F3E142}" type="presParOf" srcId="{7816DB11-6640-474B-B7BF-DE8FC4D7557B}" destId="{5DCEB9B6-4650-4ED5-B0BA-70AEB5B5A29B}" srcOrd="1" destOrd="0" presId="urn:microsoft.com/office/officeart/2005/8/layout/orgChart1"/>
    <dgm:cxn modelId="{6F4E7F6D-1C96-48F7-8A30-74FD5844C518}" type="presParOf" srcId="{5DCEB9B6-4650-4ED5-B0BA-70AEB5B5A29B}" destId="{5877CD11-AB4B-4BB3-9636-52AAD94F4454}" srcOrd="0" destOrd="0" presId="urn:microsoft.com/office/officeart/2005/8/layout/orgChart1"/>
    <dgm:cxn modelId="{0082DD80-A0B6-4193-9425-D0F7C9CF1358}" type="presParOf" srcId="{5877CD11-AB4B-4BB3-9636-52AAD94F4454}" destId="{44874FF6-C888-4D12-9389-3AF4496692BB}" srcOrd="0" destOrd="0" presId="urn:microsoft.com/office/officeart/2005/8/layout/orgChart1"/>
    <dgm:cxn modelId="{61D17541-F88C-4C07-91E7-FE3F3BC87348}" type="presParOf" srcId="{5877CD11-AB4B-4BB3-9636-52AAD94F4454}" destId="{C59E07AD-72F8-4976-8D24-DC50887F48CC}" srcOrd="1" destOrd="0" presId="urn:microsoft.com/office/officeart/2005/8/layout/orgChart1"/>
    <dgm:cxn modelId="{D1FE2F3F-3A16-47B1-AF43-22A50BE045AE}" type="presParOf" srcId="{5DCEB9B6-4650-4ED5-B0BA-70AEB5B5A29B}" destId="{88CF4E74-5049-44C8-BDD9-7CF34F4DD0B2}" srcOrd="1" destOrd="0" presId="urn:microsoft.com/office/officeart/2005/8/layout/orgChart1"/>
    <dgm:cxn modelId="{46091CF1-607E-4773-A324-EE70AC88CE64}" type="presParOf" srcId="{88CF4E74-5049-44C8-BDD9-7CF34F4DD0B2}" destId="{B92B790C-DEAE-4234-AD55-A097969A7BC9}" srcOrd="0" destOrd="0" presId="urn:microsoft.com/office/officeart/2005/8/layout/orgChart1"/>
    <dgm:cxn modelId="{B3075BA0-28F5-4323-91F8-86CB795162B5}" type="presParOf" srcId="{88CF4E74-5049-44C8-BDD9-7CF34F4DD0B2}" destId="{C57E9F44-AD70-411E-AD88-6221E92F4BCF}" srcOrd="1" destOrd="0" presId="urn:microsoft.com/office/officeart/2005/8/layout/orgChart1"/>
    <dgm:cxn modelId="{BB622D84-2463-4294-AD1E-AA52AE0BB3FA}" type="presParOf" srcId="{C57E9F44-AD70-411E-AD88-6221E92F4BCF}" destId="{8328644E-6B44-4016-B58C-7FCCE2B49AAB}" srcOrd="0" destOrd="0" presId="urn:microsoft.com/office/officeart/2005/8/layout/orgChart1"/>
    <dgm:cxn modelId="{D779C304-4D17-48EF-9A64-F8BD7DA544F4}" type="presParOf" srcId="{8328644E-6B44-4016-B58C-7FCCE2B49AAB}" destId="{6BAEE7FA-5C6F-42C0-828C-48B77A83BA07}" srcOrd="0" destOrd="0" presId="urn:microsoft.com/office/officeart/2005/8/layout/orgChart1"/>
    <dgm:cxn modelId="{D60E0887-B1F4-4FA4-B95C-4B1185690605}" type="presParOf" srcId="{8328644E-6B44-4016-B58C-7FCCE2B49AAB}" destId="{08EB79C7-8815-45EC-91D0-8F0EDF7D0CE8}" srcOrd="1" destOrd="0" presId="urn:microsoft.com/office/officeart/2005/8/layout/orgChart1"/>
    <dgm:cxn modelId="{98058167-E4C4-4A16-B690-F633EF0E8650}" type="presParOf" srcId="{C57E9F44-AD70-411E-AD88-6221E92F4BCF}" destId="{56B0C73D-3DD1-4468-85B6-B5D173BBBC50}" srcOrd="1" destOrd="0" presId="urn:microsoft.com/office/officeart/2005/8/layout/orgChart1"/>
    <dgm:cxn modelId="{DD998C5A-31B1-466B-94EF-5F22EB9F3751}" type="presParOf" srcId="{C57E9F44-AD70-411E-AD88-6221E92F4BCF}" destId="{60A86579-7B1E-4309-BFA1-F5CCDAC8E9DA}" srcOrd="2" destOrd="0" presId="urn:microsoft.com/office/officeart/2005/8/layout/orgChart1"/>
    <dgm:cxn modelId="{61C6AAB9-2732-4AA6-99F8-DF3B0C90231B}" type="presParOf" srcId="{5DCEB9B6-4650-4ED5-B0BA-70AEB5B5A29B}" destId="{B09F9C31-CFCA-4EBA-A5E6-69558D569697}" srcOrd="2" destOrd="0" presId="urn:microsoft.com/office/officeart/2005/8/layout/orgChart1"/>
    <dgm:cxn modelId="{0F6CEE46-C4CA-4168-AA1B-79B42E18E9C9}" type="presParOf" srcId="{99C4A007-1861-4B68-8A3E-4D2D5E92B3C1}" destId="{D236D02B-57B4-4BB7-A725-2DBD7FFC41E3}" srcOrd="2" destOrd="0" presId="urn:microsoft.com/office/officeart/2005/8/layout/orgChart1"/>
    <dgm:cxn modelId="{9C8693E2-37C5-43D5-BAF5-A5FCB180EAE1}" type="presParOf" srcId="{3ACCCDA9-8512-4567-B98B-16E48434C1BF}" destId="{70BBDF6C-5635-4030-9BED-22945C40D4CC}" srcOrd="2" destOrd="0" presId="urn:microsoft.com/office/officeart/2005/8/layout/orgChart1"/>
    <dgm:cxn modelId="{88EFADE7-9138-4C2A-89E7-A3E50B55651D}" type="presParOf" srcId="{B0A2F7A3-FE23-41BC-A11D-5C2803EF73A2}" destId="{001931D2-320B-4928-8189-0378BFA705FE}" srcOrd="2" destOrd="0" presId="urn:microsoft.com/office/officeart/2005/8/layout/orgChart1"/>
    <dgm:cxn modelId="{C1604171-7D29-4436-AC64-C0D4233014CB}" type="presParOf" srcId="{B0A2F7A3-FE23-41BC-A11D-5C2803EF73A2}" destId="{A413BD2D-324C-452D-8032-5777B00E3E40}" srcOrd="3" destOrd="0" presId="urn:microsoft.com/office/officeart/2005/8/layout/orgChart1"/>
    <dgm:cxn modelId="{15421608-BB09-4633-B1CB-15BDCEB5B602}" type="presParOf" srcId="{A413BD2D-324C-452D-8032-5777B00E3E40}" destId="{7A9D9A6B-EC15-494F-9098-A3F108453ED9}" srcOrd="0" destOrd="0" presId="urn:microsoft.com/office/officeart/2005/8/layout/orgChart1"/>
    <dgm:cxn modelId="{A72DD066-201C-4D94-A49B-4F9FE9F961D7}" type="presParOf" srcId="{7A9D9A6B-EC15-494F-9098-A3F108453ED9}" destId="{3E23AB4F-130B-45F5-92DD-49D311F106F8}" srcOrd="0" destOrd="0" presId="urn:microsoft.com/office/officeart/2005/8/layout/orgChart1"/>
    <dgm:cxn modelId="{A1BFDD3E-6D13-4E25-955D-3BE9968195CC}" type="presParOf" srcId="{7A9D9A6B-EC15-494F-9098-A3F108453ED9}" destId="{5647E40C-6857-4925-B866-688DF74075DC}" srcOrd="1" destOrd="0" presId="urn:microsoft.com/office/officeart/2005/8/layout/orgChart1"/>
    <dgm:cxn modelId="{8274015A-096F-4E2F-9B0F-5937B960C43F}" type="presParOf" srcId="{A413BD2D-324C-452D-8032-5777B00E3E40}" destId="{180B00A8-9FBF-409E-9FD9-59D9FA132B95}" srcOrd="1" destOrd="0" presId="urn:microsoft.com/office/officeart/2005/8/layout/orgChart1"/>
    <dgm:cxn modelId="{430E803C-4922-4D8D-AE12-F56A0FF52919}" type="presParOf" srcId="{180B00A8-9FBF-409E-9FD9-59D9FA132B95}" destId="{1820D467-D798-48E9-929D-1237C8755299}" srcOrd="0" destOrd="0" presId="urn:microsoft.com/office/officeart/2005/8/layout/orgChart1"/>
    <dgm:cxn modelId="{180D301B-43E0-4C1E-B5BA-B4901C68F04E}" type="presParOf" srcId="{180B00A8-9FBF-409E-9FD9-59D9FA132B95}" destId="{562806E0-DC52-4AE1-88E6-4E9A94531147}" srcOrd="1" destOrd="0" presId="urn:microsoft.com/office/officeart/2005/8/layout/orgChart1"/>
    <dgm:cxn modelId="{95B9A828-21D1-4A9C-BCD1-250431168D31}" type="presParOf" srcId="{562806E0-DC52-4AE1-88E6-4E9A94531147}" destId="{4FD916CD-0232-411E-B2E5-8191D45EE74B}" srcOrd="0" destOrd="0" presId="urn:microsoft.com/office/officeart/2005/8/layout/orgChart1"/>
    <dgm:cxn modelId="{7C3C053A-9435-4449-AB7F-2FAE0A3E9D24}" type="presParOf" srcId="{4FD916CD-0232-411E-B2E5-8191D45EE74B}" destId="{B615808B-91DF-4D67-8E57-7DE5E8828AF2}" srcOrd="0" destOrd="0" presId="urn:microsoft.com/office/officeart/2005/8/layout/orgChart1"/>
    <dgm:cxn modelId="{6BA73D1B-19BD-4C11-9FD1-3770AE2A63BD}" type="presParOf" srcId="{4FD916CD-0232-411E-B2E5-8191D45EE74B}" destId="{2C3C2002-C9F7-4A21-A388-9D0530260ED0}" srcOrd="1" destOrd="0" presId="urn:microsoft.com/office/officeart/2005/8/layout/orgChart1"/>
    <dgm:cxn modelId="{C1D7365C-DA95-454E-A808-8CCEBCA374AC}" type="presParOf" srcId="{562806E0-DC52-4AE1-88E6-4E9A94531147}" destId="{84B323DF-7BA0-43A4-A3EF-424552838C34}" srcOrd="1" destOrd="0" presId="urn:microsoft.com/office/officeart/2005/8/layout/orgChart1"/>
    <dgm:cxn modelId="{1568A859-6698-4A40-B275-778ED6B5A817}" type="presParOf" srcId="{84B323DF-7BA0-43A4-A3EF-424552838C34}" destId="{802A4DBB-77E9-4854-B6E0-AC5BCF4C6EA6}" srcOrd="0" destOrd="0" presId="urn:microsoft.com/office/officeart/2005/8/layout/orgChart1"/>
    <dgm:cxn modelId="{5F6A2D2A-8B64-48ED-ABE0-33620580A619}" type="presParOf" srcId="{84B323DF-7BA0-43A4-A3EF-424552838C34}" destId="{B8CB0723-F441-48EB-9170-A00B6644EACD}" srcOrd="1" destOrd="0" presId="urn:microsoft.com/office/officeart/2005/8/layout/orgChart1"/>
    <dgm:cxn modelId="{CB84E8C2-07BC-4750-8F9E-7D60B91340CA}" type="presParOf" srcId="{B8CB0723-F441-48EB-9170-A00B6644EACD}" destId="{099F46B8-87FB-4F40-A6F3-08626B325799}" srcOrd="0" destOrd="0" presId="urn:microsoft.com/office/officeart/2005/8/layout/orgChart1"/>
    <dgm:cxn modelId="{4FECC2A4-91E8-4341-A564-BF9F75A198E5}" type="presParOf" srcId="{099F46B8-87FB-4F40-A6F3-08626B325799}" destId="{19A279B6-F5F0-4683-917D-7DFA661C5713}" srcOrd="0" destOrd="0" presId="urn:microsoft.com/office/officeart/2005/8/layout/orgChart1"/>
    <dgm:cxn modelId="{8D8609F7-B347-4F47-8EA7-DE1C84CEE7C3}" type="presParOf" srcId="{099F46B8-87FB-4F40-A6F3-08626B325799}" destId="{6229285F-2DB9-457C-8D6A-6B4CD87C43B3}" srcOrd="1" destOrd="0" presId="urn:microsoft.com/office/officeart/2005/8/layout/orgChart1"/>
    <dgm:cxn modelId="{86EA9FD7-FD9F-4240-B0FA-E0B036DEAE30}" type="presParOf" srcId="{B8CB0723-F441-48EB-9170-A00B6644EACD}" destId="{C5C8C13C-E87E-4769-9F91-411651639278}" srcOrd="1" destOrd="0" presId="urn:microsoft.com/office/officeart/2005/8/layout/orgChart1"/>
    <dgm:cxn modelId="{C08D5005-4AEF-48FB-99BE-214549AF3E27}" type="presParOf" srcId="{B8CB0723-F441-48EB-9170-A00B6644EACD}" destId="{88909B02-0EB0-4442-BD1C-7F1A5AE02C62}" srcOrd="2" destOrd="0" presId="urn:microsoft.com/office/officeart/2005/8/layout/orgChart1"/>
    <dgm:cxn modelId="{26505678-D27D-42F3-B73C-117563C07836}" type="presParOf" srcId="{562806E0-DC52-4AE1-88E6-4E9A94531147}" destId="{704CD383-1B86-4FC9-B853-4F8E029CDD07}" srcOrd="2" destOrd="0" presId="urn:microsoft.com/office/officeart/2005/8/layout/orgChart1"/>
    <dgm:cxn modelId="{8D301C5F-5904-4C43-A2C5-41135F74205C}" type="presParOf" srcId="{A413BD2D-324C-452D-8032-5777B00E3E40}" destId="{59AC8194-65A3-4392-BE7F-E3362169C469}" srcOrd="2" destOrd="0" presId="urn:microsoft.com/office/officeart/2005/8/layout/orgChart1"/>
    <dgm:cxn modelId="{C603A6EB-1B28-488E-A486-01A910BDD1E3}" type="presParOf" srcId="{B6E2BC2E-35A6-4B72-BBAB-0EE421C46AEF}" destId="{F9288CA5-E2D5-4411-B4AE-7F2A3BF8862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08587-2E29-462E-BECD-357064A8D39B}">
      <dsp:nvSpPr>
        <dsp:cNvPr id="0" name=""/>
        <dsp:cNvSpPr/>
      </dsp:nvSpPr>
      <dsp:spPr>
        <a:xfrm>
          <a:off x="977163" y="542005"/>
          <a:ext cx="2993351" cy="3020926"/>
        </a:xfrm>
        <a:prstGeom prst="gear9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Understand the needs of the students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Red Flag Process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Welcome and Onboard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One Team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Warm Handoff</a:t>
          </a:r>
          <a:endParaRPr lang="en-US" sz="1400" kern="1200" dirty="0"/>
        </a:p>
      </dsp:txBody>
      <dsp:txXfrm>
        <a:off x="1578960" y="1247810"/>
        <a:ext cx="1789757" cy="1556362"/>
      </dsp:txXfrm>
    </dsp:sp>
    <dsp:sp modelId="{230ADA34-D18B-45D0-A8F5-D97277FD26D9}">
      <dsp:nvSpPr>
        <dsp:cNvPr id="0" name=""/>
        <dsp:cNvSpPr/>
      </dsp:nvSpPr>
      <dsp:spPr>
        <a:xfrm>
          <a:off x="2113073" y="503228"/>
          <a:ext cx="2561730" cy="2561730"/>
        </a:xfrm>
        <a:prstGeom prst="circularArrow">
          <a:avLst>
            <a:gd name="adj1" fmla="val 4878"/>
            <a:gd name="adj2" fmla="val 312630"/>
            <a:gd name="adj3" fmla="val 3110708"/>
            <a:gd name="adj4" fmla="val 15265362"/>
            <a:gd name="adj5" fmla="val 5691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FB943-94F6-43A9-9079-396BACE4D414}">
      <dsp:nvSpPr>
        <dsp:cNvPr id="0" name=""/>
        <dsp:cNvSpPr/>
      </dsp:nvSpPr>
      <dsp:spPr>
        <a:xfrm>
          <a:off x="2245937" y="671676"/>
          <a:ext cx="4476865" cy="4476865"/>
        </a:xfrm>
        <a:prstGeom prst="blockArc">
          <a:avLst>
            <a:gd name="adj1" fmla="val 11880000"/>
            <a:gd name="adj2" fmla="val 16200000"/>
            <a:gd name="adj3" fmla="val 4644"/>
          </a:avLst>
        </a:prstGeom>
        <a:solidFill>
          <a:schemeClr val="accent1">
            <a:shade val="90000"/>
            <a:hueOff val="236305"/>
            <a:satOff val="-18733"/>
            <a:lumOff val="287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81840-30DA-4969-BAA5-87A1EB07F83A}">
      <dsp:nvSpPr>
        <dsp:cNvPr id="0" name=""/>
        <dsp:cNvSpPr/>
      </dsp:nvSpPr>
      <dsp:spPr>
        <a:xfrm>
          <a:off x="2245937" y="671676"/>
          <a:ext cx="4476865" cy="4476865"/>
        </a:xfrm>
        <a:prstGeom prst="blockArc">
          <a:avLst>
            <a:gd name="adj1" fmla="val 7560000"/>
            <a:gd name="adj2" fmla="val 11880000"/>
            <a:gd name="adj3" fmla="val 4644"/>
          </a:avLst>
        </a:prstGeom>
        <a:solidFill>
          <a:schemeClr val="accent1">
            <a:shade val="90000"/>
            <a:hueOff val="177229"/>
            <a:satOff val="-14050"/>
            <a:lumOff val="215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FEF45-59D3-4E04-A799-6625B6840A8F}">
      <dsp:nvSpPr>
        <dsp:cNvPr id="0" name=""/>
        <dsp:cNvSpPr/>
      </dsp:nvSpPr>
      <dsp:spPr>
        <a:xfrm>
          <a:off x="2245937" y="671676"/>
          <a:ext cx="4476865" cy="4476865"/>
        </a:xfrm>
        <a:prstGeom prst="blockArc">
          <a:avLst>
            <a:gd name="adj1" fmla="val 3240000"/>
            <a:gd name="adj2" fmla="val 7560000"/>
            <a:gd name="adj3" fmla="val 4644"/>
          </a:avLst>
        </a:prstGeom>
        <a:solidFill>
          <a:schemeClr val="accent1">
            <a:shade val="90000"/>
            <a:hueOff val="118152"/>
            <a:satOff val="-9366"/>
            <a:lumOff val="143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BEC4C-9DBC-47CB-BD0C-5A8CFE9F0E05}">
      <dsp:nvSpPr>
        <dsp:cNvPr id="0" name=""/>
        <dsp:cNvSpPr/>
      </dsp:nvSpPr>
      <dsp:spPr>
        <a:xfrm>
          <a:off x="2245937" y="671676"/>
          <a:ext cx="4476865" cy="4476865"/>
        </a:xfrm>
        <a:prstGeom prst="blockArc">
          <a:avLst>
            <a:gd name="adj1" fmla="val 20520000"/>
            <a:gd name="adj2" fmla="val 3240000"/>
            <a:gd name="adj3" fmla="val 4644"/>
          </a:avLst>
        </a:prstGeom>
        <a:solidFill>
          <a:schemeClr val="accent1">
            <a:shade val="90000"/>
            <a:hueOff val="59076"/>
            <a:satOff val="-4683"/>
            <a:lumOff val="71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4E967-899E-4DA3-93D9-5DB66B048208}">
      <dsp:nvSpPr>
        <dsp:cNvPr id="0" name=""/>
        <dsp:cNvSpPr/>
      </dsp:nvSpPr>
      <dsp:spPr>
        <a:xfrm>
          <a:off x="2245937" y="671676"/>
          <a:ext cx="4476865" cy="4476865"/>
        </a:xfrm>
        <a:prstGeom prst="blockArc">
          <a:avLst>
            <a:gd name="adj1" fmla="val 16200000"/>
            <a:gd name="adj2" fmla="val 20520000"/>
            <a:gd name="adj3" fmla="val 4644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CF00A-11F1-4403-AC92-A5E6F9F21316}">
      <dsp:nvSpPr>
        <dsp:cNvPr id="0" name=""/>
        <dsp:cNvSpPr/>
      </dsp:nvSpPr>
      <dsp:spPr>
        <a:xfrm>
          <a:off x="3453052" y="1878792"/>
          <a:ext cx="2062635" cy="2062635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Student</a:t>
          </a:r>
          <a:endParaRPr lang="en-US" sz="3300" kern="1200" dirty="0"/>
        </a:p>
      </dsp:txBody>
      <dsp:txXfrm>
        <a:off x="3755118" y="2180858"/>
        <a:ext cx="1458503" cy="1458503"/>
      </dsp:txXfrm>
    </dsp:sp>
    <dsp:sp modelId="{00F077BE-A16C-4EE1-B36C-CC7C6F2CF8C9}">
      <dsp:nvSpPr>
        <dsp:cNvPr id="0" name=""/>
        <dsp:cNvSpPr/>
      </dsp:nvSpPr>
      <dsp:spPr>
        <a:xfrm>
          <a:off x="3762447" y="1733"/>
          <a:ext cx="1443844" cy="1443844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Proactive</a:t>
          </a:r>
          <a:endParaRPr lang="en-US" sz="1500" kern="1200" dirty="0"/>
        </a:p>
      </dsp:txBody>
      <dsp:txXfrm>
        <a:off x="3973893" y="213179"/>
        <a:ext cx="1020952" cy="1020952"/>
      </dsp:txXfrm>
    </dsp:sp>
    <dsp:sp modelId="{05984888-136A-4AFF-A9A9-E39F4505CE8A}">
      <dsp:nvSpPr>
        <dsp:cNvPr id="0" name=""/>
        <dsp:cNvSpPr/>
      </dsp:nvSpPr>
      <dsp:spPr>
        <a:xfrm>
          <a:off x="5841889" y="1512535"/>
          <a:ext cx="1443844" cy="1443844"/>
        </a:xfrm>
        <a:prstGeom prst="ellipse">
          <a:avLst/>
        </a:prstGeom>
        <a:solidFill>
          <a:schemeClr val="accent1">
            <a:shade val="80000"/>
            <a:hueOff val="59044"/>
            <a:satOff val="-4745"/>
            <a:lumOff val="77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Reactive</a:t>
          </a:r>
          <a:endParaRPr lang="en-US" sz="1500" kern="1200" dirty="0"/>
        </a:p>
      </dsp:txBody>
      <dsp:txXfrm>
        <a:off x="6053335" y="1723981"/>
        <a:ext cx="1020952" cy="1020952"/>
      </dsp:txXfrm>
    </dsp:sp>
    <dsp:sp modelId="{13906BDE-4916-4EA6-842B-4F8E05815164}">
      <dsp:nvSpPr>
        <dsp:cNvPr id="0" name=""/>
        <dsp:cNvSpPr/>
      </dsp:nvSpPr>
      <dsp:spPr>
        <a:xfrm>
          <a:off x="5047613" y="3957066"/>
          <a:ext cx="1443844" cy="1443844"/>
        </a:xfrm>
        <a:prstGeom prst="ellipse">
          <a:avLst/>
        </a:prstGeom>
        <a:solidFill>
          <a:schemeClr val="accent1">
            <a:shade val="80000"/>
            <a:hueOff val="118088"/>
            <a:satOff val="-9489"/>
            <a:lumOff val="154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At-risk</a:t>
          </a:r>
          <a:endParaRPr lang="en-US" sz="1500" kern="1200" dirty="0"/>
        </a:p>
      </dsp:txBody>
      <dsp:txXfrm>
        <a:off x="5259059" y="4168512"/>
        <a:ext cx="1020952" cy="1020952"/>
      </dsp:txXfrm>
    </dsp:sp>
    <dsp:sp modelId="{CE92DD0F-2BF7-467A-94AE-286FB19218D4}">
      <dsp:nvSpPr>
        <dsp:cNvPr id="0" name=""/>
        <dsp:cNvSpPr/>
      </dsp:nvSpPr>
      <dsp:spPr>
        <a:xfrm>
          <a:off x="2477282" y="3957066"/>
          <a:ext cx="1443844" cy="1443844"/>
        </a:xfrm>
        <a:prstGeom prst="ellipse">
          <a:avLst/>
        </a:prstGeom>
        <a:solidFill>
          <a:schemeClr val="accent1">
            <a:shade val="80000"/>
            <a:hueOff val="177133"/>
            <a:satOff val="-14234"/>
            <a:lumOff val="231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Registration Activities</a:t>
          </a:r>
          <a:endParaRPr lang="en-US" sz="1500" kern="1200" dirty="0"/>
        </a:p>
      </dsp:txBody>
      <dsp:txXfrm>
        <a:off x="2688728" y="4168512"/>
        <a:ext cx="1020952" cy="1020952"/>
      </dsp:txXfrm>
    </dsp:sp>
    <dsp:sp modelId="{536A1BBD-79E7-4992-AE9A-934985A94BEF}">
      <dsp:nvSpPr>
        <dsp:cNvPr id="0" name=""/>
        <dsp:cNvSpPr/>
      </dsp:nvSpPr>
      <dsp:spPr>
        <a:xfrm>
          <a:off x="1683006" y="1512535"/>
          <a:ext cx="1443844" cy="1443844"/>
        </a:xfrm>
        <a:prstGeom prst="ellipse">
          <a:avLst/>
        </a:prstGeom>
        <a:solidFill>
          <a:schemeClr val="accent1">
            <a:shade val="80000"/>
            <a:hueOff val="236177"/>
            <a:satOff val="-18978"/>
            <a:lumOff val="308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Re-engagement </a:t>
          </a:r>
          <a:endParaRPr lang="en-US" sz="1500" kern="1200" dirty="0"/>
        </a:p>
      </dsp:txBody>
      <dsp:txXfrm>
        <a:off x="1894452" y="1723981"/>
        <a:ext cx="1020952" cy="10209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A4DBB-77E9-4854-B6E0-AC5BCF4C6EA6}">
      <dsp:nvSpPr>
        <dsp:cNvPr id="0" name=""/>
        <dsp:cNvSpPr/>
      </dsp:nvSpPr>
      <dsp:spPr>
        <a:xfrm>
          <a:off x="7872158" y="2171825"/>
          <a:ext cx="160339" cy="1076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6860"/>
              </a:lnTo>
              <a:lnTo>
                <a:pt x="160339" y="10768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0D467-D798-48E9-929D-1237C8755299}">
      <dsp:nvSpPr>
        <dsp:cNvPr id="0" name=""/>
        <dsp:cNvSpPr/>
      </dsp:nvSpPr>
      <dsp:spPr>
        <a:xfrm>
          <a:off x="8254009" y="1412885"/>
          <a:ext cx="91440" cy="224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931D2-320B-4928-8189-0378BFA705FE}">
      <dsp:nvSpPr>
        <dsp:cNvPr id="0" name=""/>
        <dsp:cNvSpPr/>
      </dsp:nvSpPr>
      <dsp:spPr>
        <a:xfrm>
          <a:off x="6036273" y="653946"/>
          <a:ext cx="2263456" cy="22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37"/>
              </a:lnTo>
              <a:lnTo>
                <a:pt x="2263456" y="112237"/>
              </a:lnTo>
              <a:lnTo>
                <a:pt x="2263456" y="224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B790C-DEAE-4234-AD55-A097969A7BC9}">
      <dsp:nvSpPr>
        <dsp:cNvPr id="0" name=""/>
        <dsp:cNvSpPr/>
      </dsp:nvSpPr>
      <dsp:spPr>
        <a:xfrm>
          <a:off x="6578754" y="2930764"/>
          <a:ext cx="160339" cy="972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2142"/>
              </a:lnTo>
              <a:lnTo>
                <a:pt x="160339" y="9721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AFC40-2EE7-4510-BD47-5FCA2600760A}">
      <dsp:nvSpPr>
        <dsp:cNvPr id="0" name=""/>
        <dsp:cNvSpPr/>
      </dsp:nvSpPr>
      <dsp:spPr>
        <a:xfrm>
          <a:off x="6960606" y="2171825"/>
          <a:ext cx="91440" cy="2244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4008E-0C4A-4B6C-94BE-94E5FAAB1C59}">
      <dsp:nvSpPr>
        <dsp:cNvPr id="0" name=""/>
        <dsp:cNvSpPr/>
      </dsp:nvSpPr>
      <dsp:spPr>
        <a:xfrm>
          <a:off x="3772816" y="1412885"/>
          <a:ext cx="3233509" cy="22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37"/>
              </a:lnTo>
              <a:lnTo>
                <a:pt x="3233509" y="112237"/>
              </a:lnTo>
              <a:lnTo>
                <a:pt x="3233509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4B8CB8-ACD5-4BFF-AE4B-5C8B1DA6CF8A}">
      <dsp:nvSpPr>
        <dsp:cNvPr id="0" name=""/>
        <dsp:cNvSpPr/>
      </dsp:nvSpPr>
      <dsp:spPr>
        <a:xfrm>
          <a:off x="3772816" y="1412885"/>
          <a:ext cx="1940105" cy="22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37"/>
              </a:lnTo>
              <a:lnTo>
                <a:pt x="1940105" y="112237"/>
              </a:lnTo>
              <a:lnTo>
                <a:pt x="1940105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03AE4-E828-45AD-B02A-5BD9C3C19583}">
      <dsp:nvSpPr>
        <dsp:cNvPr id="0" name=""/>
        <dsp:cNvSpPr/>
      </dsp:nvSpPr>
      <dsp:spPr>
        <a:xfrm>
          <a:off x="3772816" y="1412885"/>
          <a:ext cx="646701" cy="224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37"/>
              </a:lnTo>
              <a:lnTo>
                <a:pt x="646701" y="112237"/>
              </a:lnTo>
              <a:lnTo>
                <a:pt x="646701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B4BDA-E91D-423C-A39B-D69D0075BDA3}">
      <dsp:nvSpPr>
        <dsp:cNvPr id="0" name=""/>
        <dsp:cNvSpPr/>
      </dsp:nvSpPr>
      <dsp:spPr>
        <a:xfrm>
          <a:off x="3126114" y="1412885"/>
          <a:ext cx="646701" cy="224475"/>
        </a:xfrm>
        <a:custGeom>
          <a:avLst/>
          <a:gdLst/>
          <a:ahLst/>
          <a:cxnLst/>
          <a:rect l="0" t="0" r="0" b="0"/>
          <a:pathLst>
            <a:path>
              <a:moveTo>
                <a:pt x="646701" y="0"/>
              </a:moveTo>
              <a:lnTo>
                <a:pt x="646701" y="112237"/>
              </a:lnTo>
              <a:lnTo>
                <a:pt x="0" y="112237"/>
              </a:lnTo>
              <a:lnTo>
                <a:pt x="0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2CDA1-3EC8-4795-86C8-487CEF04FA5F}">
      <dsp:nvSpPr>
        <dsp:cNvPr id="0" name=""/>
        <dsp:cNvSpPr/>
      </dsp:nvSpPr>
      <dsp:spPr>
        <a:xfrm>
          <a:off x="1832711" y="1412885"/>
          <a:ext cx="1940105" cy="224475"/>
        </a:xfrm>
        <a:custGeom>
          <a:avLst/>
          <a:gdLst/>
          <a:ahLst/>
          <a:cxnLst/>
          <a:rect l="0" t="0" r="0" b="0"/>
          <a:pathLst>
            <a:path>
              <a:moveTo>
                <a:pt x="1940105" y="0"/>
              </a:moveTo>
              <a:lnTo>
                <a:pt x="1940105" y="112237"/>
              </a:lnTo>
              <a:lnTo>
                <a:pt x="0" y="112237"/>
              </a:lnTo>
              <a:lnTo>
                <a:pt x="0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1DF05-72C3-4F5D-98FA-0D3BC0406BB5}">
      <dsp:nvSpPr>
        <dsp:cNvPr id="0" name=""/>
        <dsp:cNvSpPr/>
      </dsp:nvSpPr>
      <dsp:spPr>
        <a:xfrm>
          <a:off x="539307" y="1412885"/>
          <a:ext cx="3233509" cy="224475"/>
        </a:xfrm>
        <a:custGeom>
          <a:avLst/>
          <a:gdLst/>
          <a:ahLst/>
          <a:cxnLst/>
          <a:rect l="0" t="0" r="0" b="0"/>
          <a:pathLst>
            <a:path>
              <a:moveTo>
                <a:pt x="3233509" y="0"/>
              </a:moveTo>
              <a:lnTo>
                <a:pt x="3233509" y="112237"/>
              </a:lnTo>
              <a:lnTo>
                <a:pt x="0" y="112237"/>
              </a:lnTo>
              <a:lnTo>
                <a:pt x="0" y="224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A7CF92-3F57-45B2-8EEA-031AEB44A603}">
      <dsp:nvSpPr>
        <dsp:cNvPr id="0" name=""/>
        <dsp:cNvSpPr/>
      </dsp:nvSpPr>
      <dsp:spPr>
        <a:xfrm>
          <a:off x="3772816" y="653946"/>
          <a:ext cx="2263456" cy="224475"/>
        </a:xfrm>
        <a:custGeom>
          <a:avLst/>
          <a:gdLst/>
          <a:ahLst/>
          <a:cxnLst/>
          <a:rect l="0" t="0" r="0" b="0"/>
          <a:pathLst>
            <a:path>
              <a:moveTo>
                <a:pt x="2263456" y="0"/>
              </a:moveTo>
              <a:lnTo>
                <a:pt x="2263456" y="112237"/>
              </a:lnTo>
              <a:lnTo>
                <a:pt x="0" y="112237"/>
              </a:lnTo>
              <a:lnTo>
                <a:pt x="0" y="224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3F1B9-F13A-45B5-B393-E73F1E850817}">
      <dsp:nvSpPr>
        <dsp:cNvPr id="0" name=""/>
        <dsp:cNvSpPr/>
      </dsp:nvSpPr>
      <dsp:spPr>
        <a:xfrm>
          <a:off x="5501808" y="119482"/>
          <a:ext cx="1068928" cy="534464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Sr. VP SSS</a:t>
          </a:r>
          <a:endParaRPr lang="en-US" sz="800" kern="1200" dirty="0"/>
        </a:p>
      </dsp:txBody>
      <dsp:txXfrm>
        <a:off x="5501808" y="119482"/>
        <a:ext cx="1068928" cy="534464"/>
      </dsp:txXfrm>
    </dsp:sp>
    <dsp:sp modelId="{CFB7463D-571E-40A4-A058-73106125BC5B}">
      <dsp:nvSpPr>
        <dsp:cNvPr id="0" name=""/>
        <dsp:cNvSpPr/>
      </dsp:nvSpPr>
      <dsp:spPr>
        <a:xfrm>
          <a:off x="3238352" y="878421"/>
          <a:ext cx="1068928" cy="53446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Orlando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Director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238352" y="878421"/>
        <a:ext cx="1068928" cy="534464"/>
      </dsp:txXfrm>
    </dsp:sp>
    <dsp:sp modelId="{0D6C1926-E04F-4E31-9438-6D71E1DA1D52}">
      <dsp:nvSpPr>
        <dsp:cNvPr id="0" name=""/>
        <dsp:cNvSpPr/>
      </dsp:nvSpPr>
      <dsp:spPr>
        <a:xfrm>
          <a:off x="4842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BU 1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Associate Director</a:t>
          </a:r>
        </a:p>
      </dsp:txBody>
      <dsp:txXfrm>
        <a:off x="4842" y="1637360"/>
        <a:ext cx="1068928" cy="534464"/>
      </dsp:txXfrm>
    </dsp:sp>
    <dsp:sp modelId="{FC9D5A2F-810A-4116-BBC1-24715497E87E}">
      <dsp:nvSpPr>
        <dsp:cNvPr id="0" name=""/>
        <dsp:cNvSpPr/>
      </dsp:nvSpPr>
      <dsp:spPr>
        <a:xfrm>
          <a:off x="1298246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BU 2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Associate Director</a:t>
          </a:r>
        </a:p>
      </dsp:txBody>
      <dsp:txXfrm>
        <a:off x="1298246" y="1637360"/>
        <a:ext cx="1068928" cy="534464"/>
      </dsp:txXfrm>
    </dsp:sp>
    <dsp:sp modelId="{57A395FF-4135-4B7D-903C-D50B0A279C4A}">
      <dsp:nvSpPr>
        <dsp:cNvPr id="0" name=""/>
        <dsp:cNvSpPr/>
      </dsp:nvSpPr>
      <dsp:spPr>
        <a:xfrm>
          <a:off x="2591650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BU 3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Associate Director</a:t>
          </a:r>
        </a:p>
      </dsp:txBody>
      <dsp:txXfrm>
        <a:off x="2591650" y="1637360"/>
        <a:ext cx="1068928" cy="534464"/>
      </dsp:txXfrm>
    </dsp:sp>
    <dsp:sp modelId="{807B3E9D-AA40-4935-BA69-33F6E3ACEAD8}">
      <dsp:nvSpPr>
        <dsp:cNvPr id="0" name=""/>
        <dsp:cNvSpPr/>
      </dsp:nvSpPr>
      <dsp:spPr>
        <a:xfrm>
          <a:off x="3885054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BU 4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Associate Director</a:t>
          </a:r>
        </a:p>
      </dsp:txBody>
      <dsp:txXfrm>
        <a:off x="3885054" y="1637360"/>
        <a:ext cx="1068928" cy="534464"/>
      </dsp:txXfrm>
    </dsp:sp>
    <dsp:sp modelId="{FFF433AD-57CF-4527-AB68-2798DBF8A4D2}">
      <dsp:nvSpPr>
        <dsp:cNvPr id="0" name=""/>
        <dsp:cNvSpPr/>
      </dsp:nvSpPr>
      <dsp:spPr>
        <a:xfrm>
          <a:off x="5178457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BU 5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Associate Director</a:t>
          </a:r>
        </a:p>
      </dsp:txBody>
      <dsp:txXfrm>
        <a:off x="5178457" y="1637360"/>
        <a:ext cx="1068928" cy="534464"/>
      </dsp:txXfrm>
    </dsp:sp>
    <dsp:sp modelId="{EE180258-732B-467B-A5AB-D4078F06AFFE}">
      <dsp:nvSpPr>
        <dsp:cNvPr id="0" name=""/>
        <dsp:cNvSpPr/>
      </dsp:nvSpPr>
      <dsp:spPr>
        <a:xfrm>
          <a:off x="6471861" y="163736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/>
          </a:r>
          <a:br>
            <a:rPr lang="en-US" sz="800" kern="1200" dirty="0" smtClean="0"/>
          </a:br>
          <a:r>
            <a:rPr lang="en-US" sz="800" kern="1200" dirty="0" smtClean="0"/>
            <a:t>UF Online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Associate Director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6471861" y="1637360"/>
        <a:ext cx="1068928" cy="534464"/>
      </dsp:txXfrm>
    </dsp:sp>
    <dsp:sp modelId="{44874FF6-C888-4D12-9389-3AF4496692BB}">
      <dsp:nvSpPr>
        <dsp:cNvPr id="0" name=""/>
        <dsp:cNvSpPr/>
      </dsp:nvSpPr>
      <dsp:spPr>
        <a:xfrm>
          <a:off x="6471861" y="2396300"/>
          <a:ext cx="1068928" cy="53446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/>
          </a:r>
          <a:br>
            <a:rPr lang="en-US" sz="600" kern="1200" dirty="0" smtClean="0"/>
          </a:br>
          <a:r>
            <a:rPr lang="en-US" sz="800" kern="1200" dirty="0" smtClean="0"/>
            <a:t>Program 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Coordinators</a:t>
          </a:r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6471861" y="2396300"/>
        <a:ext cx="1068928" cy="534464"/>
      </dsp:txXfrm>
    </dsp:sp>
    <dsp:sp modelId="{6BAEE7FA-5C6F-42C0-828C-48B77A83BA07}">
      <dsp:nvSpPr>
        <dsp:cNvPr id="0" name=""/>
        <dsp:cNvSpPr/>
      </dsp:nvSpPr>
      <dsp:spPr>
        <a:xfrm>
          <a:off x="6739093" y="3155239"/>
          <a:ext cx="1068928" cy="1495335"/>
        </a:xfrm>
        <a:prstGeom prst="rect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 smtClean="0">
            <a:solidFill>
              <a:schemeClr val="tx1"/>
            </a:solidFill>
          </a:endParaRP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Primary Contact for AP SSS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Administrative Support 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Creates and Manages Process  Forecasting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Student Communication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>
            <a:solidFill>
              <a:schemeClr val="tx1"/>
            </a:solidFill>
          </a:endParaRPr>
        </a:p>
      </dsp:txBody>
      <dsp:txXfrm>
        <a:off x="6739093" y="3155239"/>
        <a:ext cx="1068928" cy="1495335"/>
      </dsp:txXfrm>
    </dsp:sp>
    <dsp:sp modelId="{3E23AB4F-130B-45F5-92DD-49D311F106F8}">
      <dsp:nvSpPr>
        <dsp:cNvPr id="0" name=""/>
        <dsp:cNvSpPr/>
      </dsp:nvSpPr>
      <dsp:spPr>
        <a:xfrm>
          <a:off x="7765265" y="878421"/>
          <a:ext cx="1068928" cy="534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Manager of Academic Administration</a:t>
          </a:r>
          <a:endParaRPr lang="en-US" sz="800" kern="1200" dirty="0"/>
        </a:p>
      </dsp:txBody>
      <dsp:txXfrm>
        <a:off x="7765265" y="878421"/>
        <a:ext cx="1068928" cy="534464"/>
      </dsp:txXfrm>
    </dsp:sp>
    <dsp:sp modelId="{B615808B-91DF-4D67-8E57-7DE5E8828AF2}">
      <dsp:nvSpPr>
        <dsp:cNvPr id="0" name=""/>
        <dsp:cNvSpPr/>
      </dsp:nvSpPr>
      <dsp:spPr>
        <a:xfrm>
          <a:off x="7765265" y="1637360"/>
          <a:ext cx="1068928" cy="5344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Quality Assurance Assistants</a:t>
          </a:r>
        </a:p>
      </dsp:txBody>
      <dsp:txXfrm>
        <a:off x="7765265" y="1637360"/>
        <a:ext cx="1068928" cy="534464"/>
      </dsp:txXfrm>
    </dsp:sp>
    <dsp:sp modelId="{19A279B6-F5F0-4683-917D-7DFA661C5713}">
      <dsp:nvSpPr>
        <dsp:cNvPr id="0" name=""/>
        <dsp:cNvSpPr/>
      </dsp:nvSpPr>
      <dsp:spPr>
        <a:xfrm>
          <a:off x="8032497" y="2396300"/>
          <a:ext cx="943853" cy="1704770"/>
        </a:xfrm>
        <a:prstGeom prst="rect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ysClr val="windowText" lastClr="000000"/>
              </a:solidFill>
            </a:rPr>
            <a:t>Roster Processing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ysClr val="windowText" lastClr="000000"/>
              </a:solidFill>
            </a:rPr>
            <a:t>Course Scheduling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ysClr val="windowText" lastClr="000000"/>
              </a:solidFill>
            </a:rPr>
            <a:t>Updates and Maintains Laurus (CRM)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ysClr val="windowText" lastClr="000000"/>
              </a:solidFill>
            </a:rPr>
            <a:t>Quality Checks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>
              <a:solidFill>
                <a:sysClr val="windowText" lastClr="000000"/>
              </a:solidFill>
            </a:rPr>
            <a:t>Manages Key Information</a:t>
          </a:r>
        </a:p>
      </dsp:txBody>
      <dsp:txXfrm>
        <a:off x="8032497" y="2396300"/>
        <a:ext cx="943853" cy="170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t" anchorCtr="0" compatLnSpc="1">
            <a:prstTxWarp prst="textNoShape">
              <a:avLst/>
            </a:prstTxWarp>
          </a:bodyPr>
          <a:lstStyle>
            <a:lvl1pPr algn="l" defTabSz="513549">
              <a:defRPr sz="1300" b="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8692" y="0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t" anchorCtr="0" compatLnSpc="1">
            <a:prstTxWarp prst="textNoShape">
              <a:avLst/>
            </a:prstTxWarp>
          </a:bodyPr>
          <a:lstStyle>
            <a:lvl1pPr algn="r" defTabSz="513549">
              <a:defRPr sz="1300" b="0">
                <a:latin typeface="Calibri" pitchFamily="34" charset="0"/>
              </a:defRPr>
            </a:lvl1pPr>
          </a:lstStyle>
          <a:p>
            <a:fld id="{68241149-CD8D-4046-ABEB-F789178CCFE2}" type="datetime1">
              <a:rPr lang="en-US"/>
              <a:pPr/>
              <a:t>2/12/2014</a:t>
            </a:fld>
            <a:endParaRPr lang="en-US" dirty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6135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b" anchorCtr="0" compatLnSpc="1">
            <a:prstTxWarp prst="textNoShape">
              <a:avLst/>
            </a:prstTxWarp>
          </a:bodyPr>
          <a:lstStyle>
            <a:lvl1pPr algn="l" defTabSz="513549">
              <a:defRPr sz="1300" b="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8692" y="8826135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b" anchorCtr="0" compatLnSpc="1">
            <a:prstTxWarp prst="textNoShape">
              <a:avLst/>
            </a:prstTxWarp>
          </a:bodyPr>
          <a:lstStyle>
            <a:lvl1pPr algn="r" defTabSz="513549">
              <a:defRPr sz="1300" b="0">
                <a:latin typeface="Calibri" pitchFamily="34" charset="0"/>
              </a:defRPr>
            </a:lvl1pPr>
          </a:lstStyle>
          <a:p>
            <a:fld id="{F35DC6C5-A9B5-47BD-9C7F-8D8D587A5D8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68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t" anchorCtr="0" compatLnSpc="1">
            <a:prstTxWarp prst="textNoShape">
              <a:avLst/>
            </a:prstTxWarp>
          </a:bodyPr>
          <a:lstStyle>
            <a:lvl1pPr algn="l" defTabSz="513549">
              <a:defRPr sz="1300" b="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8692" y="0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t" anchorCtr="0" compatLnSpc="1">
            <a:prstTxWarp prst="textNoShape">
              <a:avLst/>
            </a:prstTxWarp>
          </a:bodyPr>
          <a:lstStyle>
            <a:lvl1pPr algn="r" defTabSz="513549">
              <a:defRPr sz="1300" b="0">
                <a:latin typeface="Calibri" pitchFamily="34" charset="0"/>
              </a:defRPr>
            </a:lvl1pPr>
          </a:lstStyle>
          <a:p>
            <a:fld id="{182A94C1-08B9-4A19-B630-7F811E9BD5CD}" type="datetime1">
              <a:rPr lang="en-US"/>
              <a:pPr/>
              <a:t>2/12/2014</a:t>
            </a:fld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3475" y="5060950"/>
            <a:ext cx="4508500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0387" y="612991"/>
            <a:ext cx="5520092" cy="418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26135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b" anchorCtr="0" compatLnSpc="1">
            <a:prstTxWarp prst="textNoShape">
              <a:avLst/>
            </a:prstTxWarp>
          </a:bodyPr>
          <a:lstStyle>
            <a:lvl1pPr algn="l" defTabSz="513549">
              <a:defRPr sz="1300" b="0"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8692" y="8826135"/>
            <a:ext cx="2990674" cy="46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67" tIns="46234" rIns="92467" bIns="46234" numCol="1" anchor="b" anchorCtr="0" compatLnSpc="1">
            <a:prstTxWarp prst="textNoShape">
              <a:avLst/>
            </a:prstTxWarp>
          </a:bodyPr>
          <a:lstStyle>
            <a:lvl1pPr algn="r" defTabSz="513549">
              <a:defRPr sz="1300" b="0">
                <a:latin typeface="Calibri" pitchFamily="34" charset="0"/>
              </a:defRPr>
            </a:lvl1pPr>
          </a:lstStyle>
          <a:p>
            <a:fld id="{D6448853-F50C-429E-B49D-230CC05F382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68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0628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506285" indent="-50631" algn="l" defTabSz="50628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1014145" indent="-102838" algn="l" defTabSz="50628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522004" indent="-155045" algn="l" defTabSz="50628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2029870" indent="-207257" algn="l" defTabSz="506285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78264" algn="l" defTabSz="9113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3915" algn="l" defTabSz="9113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9565" algn="l" defTabSz="9113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5216" algn="l" defTabSz="9113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  <a:ln/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48853-F50C-429E-B49D-230CC05F382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08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+mn-cs"/>
              </a:rPr>
              <a:t>Academic Partners were asked to evaluate the services delivered by Pearson Embanet, specifically in the areas of Marketing, Recruitment, Student Support, Instructional Design, and Help Desk/Technical Support. The respondents rated their satisfaction on the five point scale ranging from Very Satisfied (5) to Very Dissatisfied (1). the highest rated services are Student Support (3.90),</a:t>
            </a:r>
          </a:p>
          <a:p>
            <a:endParaRPr lang="en-US" sz="1300" b="1" kern="1200" dirty="0" smtClean="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+mn-cs"/>
            </a:endParaRPr>
          </a:p>
          <a:p>
            <a:r>
              <a:rPr lang="en-US" sz="1300" b="1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+mn-cs"/>
              </a:rPr>
              <a:t>We also manage the team to adhering</a:t>
            </a:r>
            <a:r>
              <a:rPr lang="en-US" sz="1300" b="1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+mn-cs"/>
              </a:rPr>
              <a:t> to communication expectations with students, quality and accuracy of their communication to students and our APs.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48853-F50C-429E-B49D-230CC05F382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63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z="1400" b="1" baseline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1D64E2-4CB9-4143-B26C-189CEBBD8F27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48853-F50C-429E-B49D-230CC05F38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6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696913"/>
            <a:ext cx="4510087" cy="3484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 and Proprietary   EmbanetCompass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29053-0E31-4A43-BBF4-152DC6FD4D6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6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0"/>
              </a:spcBef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Confidential and Proprietary   EmbanetCompass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29053-0E31-4A43-BBF4-152DC6FD4D6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3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48853-F50C-429E-B49D-230CC05F382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B69D3-F471-45CF-924A-DC631BA1421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3475" y="5060950"/>
            <a:ext cx="4508500" cy="3484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48853-F50C-429E-B49D-230CC05F382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9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5388" y="696913"/>
            <a:ext cx="4510087" cy="3484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and Proprietary   EmbanetCompass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29053-0E31-4A43-BBF4-152DC6FD4D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9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0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ctrTitle"/>
          </p:nvPr>
        </p:nvSpPr>
        <p:spPr>
          <a:xfrm>
            <a:off x="754094" y="2414621"/>
            <a:ext cx="8550275" cy="1665287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subTitle" idx="1"/>
          </p:nvPr>
        </p:nvSpPr>
        <p:spPr>
          <a:xfrm>
            <a:off x="1508156" y="4403726"/>
            <a:ext cx="7042151" cy="1987550"/>
          </a:xfrm>
        </p:spPr>
        <p:txBody>
          <a:bodyPr/>
          <a:lstStyle>
            <a:lvl1pPr marL="0" indent="0" algn="ctr">
              <a:buFont typeface="Times New Roman" pitchFamily="18" charset="0"/>
              <a:buNone/>
              <a:defRPr smtClean="0"/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69" y="7078663"/>
            <a:ext cx="2346325" cy="539750"/>
          </a:xfrm>
          <a:prstGeom prst="rect">
            <a:avLst/>
          </a:prstGeom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</a:bodyPr>
          <a:lstStyle>
            <a:lvl1pPr algn="l">
              <a:defRPr sz="1300" b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2AEFCF33-F0AE-441F-AB62-C7074DBF0F2A}" type="datetime1">
              <a:rPr lang="en-US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969" y="7078663"/>
            <a:ext cx="3184525" cy="539750"/>
          </a:xfrm>
          <a:prstGeom prst="rect">
            <a:avLst/>
          </a:prstGeom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</a:bodyPr>
          <a:lstStyle>
            <a:lvl1pPr>
              <a:defRPr sz="1300" b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Embanet Compass | 602213276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869" y="7078663"/>
            <a:ext cx="2346325" cy="539750"/>
          </a:xfrm>
        </p:spPr>
        <p:txBody>
          <a:bodyPr/>
          <a:lstStyle>
            <a:lvl1pPr>
              <a:defRPr sz="1300" b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0618AD3E-99C0-4532-ACF1-78C77F0F12E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 rtlCol="0">
            <a:normAutofit/>
          </a:bodyPr>
          <a:lstStyle>
            <a:lvl1pPr marL="0" indent="0">
              <a:buNone/>
              <a:defRPr sz="3600"/>
            </a:lvl1pPr>
            <a:lvl2pPr marL="507692" indent="0">
              <a:buNone/>
              <a:defRPr sz="3100"/>
            </a:lvl2pPr>
            <a:lvl3pPr marL="1015376" indent="0">
              <a:buNone/>
              <a:defRPr sz="2700"/>
            </a:lvl3pPr>
            <a:lvl4pPr marL="1523063" indent="0">
              <a:buNone/>
              <a:defRPr sz="2200"/>
            </a:lvl4pPr>
            <a:lvl5pPr marL="2030751" indent="0">
              <a:buNone/>
              <a:defRPr sz="2200"/>
            </a:lvl5pPr>
            <a:lvl6pPr marL="2538438" indent="0">
              <a:buNone/>
              <a:defRPr sz="2200"/>
            </a:lvl6pPr>
            <a:lvl7pPr marL="3046125" indent="0">
              <a:buNone/>
              <a:defRPr sz="2200"/>
            </a:lvl7pPr>
            <a:lvl8pPr marL="3553816" indent="0">
              <a:buNone/>
              <a:defRPr sz="2200"/>
            </a:lvl8pPr>
            <a:lvl9pPr marL="4061500" indent="0">
              <a:buNone/>
              <a:defRPr sz="22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7692" indent="0">
              <a:buNone/>
              <a:defRPr sz="1300"/>
            </a:lvl2pPr>
            <a:lvl3pPr marL="1015376" indent="0">
              <a:buNone/>
              <a:defRPr sz="1100"/>
            </a:lvl3pPr>
            <a:lvl4pPr marL="1523063" indent="0">
              <a:buNone/>
              <a:defRPr sz="1000"/>
            </a:lvl4pPr>
            <a:lvl5pPr marL="2030751" indent="0">
              <a:buNone/>
              <a:defRPr sz="1000"/>
            </a:lvl5pPr>
            <a:lvl6pPr marL="2538438" indent="0">
              <a:buNone/>
              <a:defRPr sz="1000"/>
            </a:lvl6pPr>
            <a:lvl7pPr marL="3046125" indent="0">
              <a:buNone/>
              <a:defRPr sz="1000"/>
            </a:lvl7pPr>
            <a:lvl8pPr marL="3553816" indent="0">
              <a:buNone/>
              <a:defRPr sz="1000"/>
            </a:lvl8pPr>
            <a:lvl9pPr marL="40615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7F7684-02AB-419E-B6A1-39F3B5F8F37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F311FB-6718-4E05-8452-F43C7A410B5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272" y="352637"/>
            <a:ext cx="2488407" cy="75169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594" y="352637"/>
            <a:ext cx="7301071" cy="75169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4C1BB6-5BB7-4F51-BADC-85A36D120138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8763" y="266700"/>
            <a:ext cx="9074150" cy="6303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475570" y="7370764"/>
            <a:ext cx="2346325" cy="414336"/>
          </a:xfrm>
        </p:spPr>
        <p:txBody>
          <a:bodyPr/>
          <a:lstStyle>
            <a:lvl1pPr>
              <a:defRPr/>
            </a:lvl1pPr>
          </a:lstStyle>
          <a:p>
            <a:fld id="{117301D7-B0AB-4A9C-9351-1FA3C4675F7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00" b="1"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7879080" y="1813561"/>
            <a:ext cx="1759608" cy="5189309"/>
          </a:xfrm>
        </p:spPr>
        <p:txBody>
          <a:bodyPr>
            <a:normAutofit/>
          </a:bodyPr>
          <a:lstStyle>
            <a:lvl1pPr marL="0" indent="0">
              <a:defRPr sz="1300" b="0">
                <a:solidFill>
                  <a:srgbClr val="F5903C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5400000" flipH="1" flipV="1">
            <a:off x="5153149" y="4414949"/>
            <a:ext cx="5175903" cy="1747"/>
          </a:xfrm>
          <a:prstGeom prst="line">
            <a:avLst/>
          </a:prstGeom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25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82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3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45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5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6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45143" y="928911"/>
            <a:ext cx="9768114" cy="6313714"/>
          </a:xfrm>
          <a:prstGeom prst="rect">
            <a:avLst/>
          </a:prstGeom>
          <a:solidFill>
            <a:srgbClr val="F590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309" y="534883"/>
            <a:ext cx="7054037" cy="1156033"/>
          </a:xfrm>
          <a:solidFill>
            <a:schemeClr val="accent3"/>
          </a:solidFill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791" y="2082077"/>
            <a:ext cx="4761411" cy="1444897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507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0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6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1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154770" y="7358064"/>
            <a:ext cx="2346325" cy="414336"/>
          </a:xfrm>
        </p:spPr>
        <p:txBody>
          <a:bodyPr/>
          <a:lstStyle>
            <a:lvl1pPr>
              <a:defRPr/>
            </a:lvl1pPr>
          </a:lstStyle>
          <a:p>
            <a:fld id="{67356448-A0D2-4857-BBA3-CAF8BBDBAC5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1131772" y="4484463"/>
            <a:ext cx="2932226" cy="225016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244549" y="4510060"/>
            <a:ext cx="9567108" cy="25943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84629" y="3926119"/>
            <a:ext cx="3679371" cy="280851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1199" y="4194629"/>
            <a:ext cx="3657603" cy="224870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428343" y="1807030"/>
            <a:ext cx="4383314" cy="331786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332651" y="1996539"/>
            <a:ext cx="4252680" cy="3418899"/>
          </a:xfrm>
          <a:solidFill>
            <a:schemeClr val="bg1"/>
          </a:solidFill>
          <a:ln>
            <a:solidFill>
              <a:srgbClr val="F5903C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1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85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0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1-07-28 at 12.22.40 PM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140" y="4227614"/>
            <a:ext cx="1732280" cy="26205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10058400" cy="1688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0" y="1688336"/>
            <a:ext cx="10058400" cy="43761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84000">
                <a:srgbClr val="FFFFFF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692807" y="1419210"/>
            <a:ext cx="3265364" cy="2714636"/>
          </a:xfrm>
          <a:prstGeom prst="roundRect">
            <a:avLst>
              <a:gd name="adj" fmla="val 2011"/>
            </a:avLst>
          </a:prstGeom>
          <a:solidFill>
            <a:srgbClr val="ED76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pic>
        <p:nvPicPr>
          <p:cNvPr id="29" name="Picture 28" descr="EClogoHorizHexGrad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4695" y="519220"/>
            <a:ext cx="3267458" cy="557338"/>
          </a:xfrm>
          <a:prstGeom prst="rect">
            <a:avLst/>
          </a:prstGeom>
        </p:spPr>
      </p:pic>
      <p:sp>
        <p:nvSpPr>
          <p:cNvPr id="30" name="Rounded Rectangle 29"/>
          <p:cNvSpPr/>
          <p:nvPr userDrawn="1"/>
        </p:nvSpPr>
        <p:spPr>
          <a:xfrm>
            <a:off x="3872216" y="871495"/>
            <a:ext cx="6186190" cy="4604330"/>
          </a:xfrm>
          <a:prstGeom prst="roundRect">
            <a:avLst>
              <a:gd name="adj" fmla="val 1060"/>
            </a:avLst>
          </a:prstGeom>
          <a:solidFill>
            <a:schemeClr val="bg1"/>
          </a:solidFill>
          <a:ln>
            <a:noFill/>
          </a:ln>
          <a:effectLst>
            <a:outerShdw blurRad="193675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794578" y="1918138"/>
            <a:ext cx="2737609" cy="1807050"/>
          </a:xfrm>
        </p:spPr>
        <p:txBody>
          <a:bodyPr lIns="0" tIns="0" rIns="0" bIns="0" anchor="t">
            <a:normAutofit/>
          </a:bodyPr>
          <a:lstStyle>
            <a:lvl1pPr algn="l">
              <a:defRPr sz="3100" b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 rot="5400000">
            <a:off x="7371133" y="6566511"/>
            <a:ext cx="1191861" cy="1747"/>
          </a:xfrm>
          <a:prstGeom prst="line">
            <a:avLst/>
          </a:prstGeom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3645224" y="6064514"/>
            <a:ext cx="4000501" cy="635988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5076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2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28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5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81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57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3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10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3645198" y="6700503"/>
            <a:ext cx="2346960" cy="41380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100" b="1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541D8367-CF38-DA43-906A-62C276416308}" type="datetime4">
              <a:rPr lang="en-US" smtClean="0"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dirty="0">
              <a:ea typeface="+mn-ea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5992158" y="7452140"/>
            <a:ext cx="4066242" cy="32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66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7879080" y="1813561"/>
            <a:ext cx="1759608" cy="5189309"/>
          </a:xfrm>
        </p:spPr>
        <p:txBody>
          <a:bodyPr>
            <a:normAutofit/>
          </a:bodyPr>
          <a:lstStyle>
            <a:lvl1pPr marL="0" indent="0">
              <a:defRPr sz="1300" b="0">
                <a:solidFill>
                  <a:srgbClr val="F5903C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5400000" flipH="1" flipV="1">
            <a:off x="5153150" y="4414949"/>
            <a:ext cx="5175903" cy="1747"/>
          </a:xfrm>
          <a:prstGeom prst="line">
            <a:avLst/>
          </a:prstGeom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9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926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01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2358399"/>
            <a:ext cx="10058400" cy="43761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84000">
                <a:srgbClr val="FFFFFF"/>
              </a:gs>
            </a:gsLst>
            <a:lin ang="4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pic>
        <p:nvPicPr>
          <p:cNvPr id="17" name="Picture 16" descr="EClogoHorizHexGrad.jpg"/>
          <p:cNvPicPr>
            <a:picLocks noChangeAspect="1"/>
          </p:cNvPicPr>
          <p:nvPr userDrawn="1"/>
        </p:nvPicPr>
        <p:blipFill>
          <a:blip r:embed="rId2"/>
          <a:srcRect l="26475" t="60732" r="18296" b="19607"/>
          <a:stretch>
            <a:fillRect/>
          </a:stretch>
        </p:blipFill>
        <p:spPr>
          <a:xfrm>
            <a:off x="6628420" y="7438615"/>
            <a:ext cx="3053940" cy="18544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1161098"/>
            <a:ext cx="10058400" cy="11972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>
          <a:xfrm>
            <a:off x="692807" y="2089272"/>
            <a:ext cx="3265364" cy="2714636"/>
          </a:xfrm>
          <a:prstGeom prst="roundRect">
            <a:avLst>
              <a:gd name="adj" fmla="val 2011"/>
            </a:avLst>
          </a:prstGeom>
          <a:solidFill>
            <a:srgbClr val="ED76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 userDrawn="1"/>
        </p:nvSpPr>
        <p:spPr>
          <a:xfrm>
            <a:off x="3440477" y="1541557"/>
            <a:ext cx="6186190" cy="4604330"/>
          </a:xfrm>
          <a:prstGeom prst="roundRect">
            <a:avLst>
              <a:gd name="adj" fmla="val 1060"/>
            </a:avLst>
          </a:prstGeom>
          <a:solidFill>
            <a:schemeClr val="bg1"/>
          </a:solidFill>
          <a:ln>
            <a:noFill/>
          </a:ln>
          <a:effectLst>
            <a:outerShdw blurRad="193675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26" tIns="50765" rIns="101526" bIns="50765" rtlCol="0" anchor="ctr"/>
          <a:lstStyle/>
          <a:p>
            <a:pPr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791052" y="2660849"/>
            <a:ext cx="2425757" cy="1995637"/>
          </a:xfrm>
        </p:spPr>
        <p:txBody>
          <a:bodyPr lIns="0" tIns="0" rIns="0" bIns="0" anchor="t">
            <a:normAutofit/>
          </a:bodyPr>
          <a:lstStyle>
            <a:lvl1pPr algn="l">
              <a:defRPr sz="27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47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9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95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67685" y="7358064"/>
            <a:ext cx="2346325" cy="414336"/>
          </a:xfrm>
        </p:spPr>
        <p:txBody>
          <a:bodyPr/>
          <a:lstStyle>
            <a:lvl1pPr>
              <a:defRPr/>
            </a:lvl1pPr>
          </a:lstStyle>
          <a:p>
            <a:fld id="{7E037F44-D7A4-4549-981D-98D30B82DBC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94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94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0C359EC4-04A5-4346-93E6-0038FBDE56EF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13297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33" indent="0">
              <a:buNone/>
              <a:defRPr sz="2200" b="1"/>
            </a:lvl2pPr>
            <a:lvl3pPr marL="1015257" indent="0">
              <a:buNone/>
              <a:defRPr sz="2000" b="1"/>
            </a:lvl3pPr>
            <a:lvl4pPr marL="1522885" indent="0">
              <a:buNone/>
              <a:defRPr sz="1800" b="1"/>
            </a:lvl4pPr>
            <a:lvl5pPr marL="2030514" indent="0">
              <a:buNone/>
              <a:defRPr sz="1800" b="1"/>
            </a:lvl5pPr>
            <a:lvl6pPr marL="2538141" indent="0">
              <a:buNone/>
              <a:defRPr sz="1800" b="1"/>
            </a:lvl6pPr>
            <a:lvl7pPr marL="3045769" indent="0">
              <a:buNone/>
              <a:defRPr sz="1800" b="1"/>
            </a:lvl7pPr>
            <a:lvl8pPr marL="3553400" indent="0">
              <a:buNone/>
              <a:defRPr sz="1800" b="1"/>
            </a:lvl8pPr>
            <a:lvl9pPr marL="406102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61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33" indent="0">
              <a:buNone/>
              <a:defRPr sz="2200" b="1"/>
            </a:lvl2pPr>
            <a:lvl3pPr marL="1015257" indent="0">
              <a:buNone/>
              <a:defRPr sz="2000" b="1"/>
            </a:lvl3pPr>
            <a:lvl4pPr marL="1522885" indent="0">
              <a:buNone/>
              <a:defRPr sz="1800" b="1"/>
            </a:lvl4pPr>
            <a:lvl5pPr marL="2030514" indent="0">
              <a:buNone/>
              <a:defRPr sz="1800" b="1"/>
            </a:lvl5pPr>
            <a:lvl6pPr marL="2538141" indent="0">
              <a:buNone/>
              <a:defRPr sz="1800" b="1"/>
            </a:lvl6pPr>
            <a:lvl7pPr marL="3045769" indent="0">
              <a:buNone/>
              <a:defRPr sz="1800" b="1"/>
            </a:lvl7pPr>
            <a:lvl8pPr marL="3553400" indent="0">
              <a:buNone/>
              <a:defRPr sz="1800" b="1"/>
            </a:lvl8pPr>
            <a:lvl9pPr marL="4061025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61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816E8A65-7512-814E-ABF0-1117D1DF0DEA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5503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7633" indent="0">
              <a:buNone/>
              <a:defRPr sz="1300"/>
            </a:lvl2pPr>
            <a:lvl3pPr marL="1015257" indent="0">
              <a:buNone/>
              <a:defRPr sz="1100"/>
            </a:lvl3pPr>
            <a:lvl4pPr marL="1522885" indent="0">
              <a:buNone/>
              <a:defRPr sz="1000"/>
            </a:lvl4pPr>
            <a:lvl5pPr marL="2030514" indent="0">
              <a:buNone/>
              <a:defRPr sz="1000"/>
            </a:lvl5pPr>
            <a:lvl6pPr marL="2538141" indent="0">
              <a:buNone/>
              <a:defRPr sz="1000"/>
            </a:lvl6pPr>
            <a:lvl7pPr marL="3045769" indent="0">
              <a:buNone/>
              <a:defRPr sz="1000"/>
            </a:lvl7pPr>
            <a:lvl8pPr marL="3553400" indent="0">
              <a:buNone/>
              <a:defRPr sz="1000"/>
            </a:lvl8pPr>
            <a:lvl9pPr marL="406102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EDC0FE7B-563F-734B-B417-489BFBA8FF0A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2563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7633" indent="0">
              <a:buNone/>
              <a:defRPr sz="3100"/>
            </a:lvl2pPr>
            <a:lvl3pPr marL="1015257" indent="0">
              <a:buNone/>
              <a:defRPr sz="2700"/>
            </a:lvl3pPr>
            <a:lvl4pPr marL="1522885" indent="0">
              <a:buNone/>
              <a:defRPr sz="2200"/>
            </a:lvl4pPr>
            <a:lvl5pPr marL="2030514" indent="0">
              <a:buNone/>
              <a:defRPr sz="2200"/>
            </a:lvl5pPr>
            <a:lvl6pPr marL="2538141" indent="0">
              <a:buNone/>
              <a:defRPr sz="2200"/>
            </a:lvl6pPr>
            <a:lvl7pPr marL="3045769" indent="0">
              <a:buNone/>
              <a:defRPr sz="2200"/>
            </a:lvl7pPr>
            <a:lvl8pPr marL="3553400" indent="0">
              <a:buNone/>
              <a:defRPr sz="2200"/>
            </a:lvl8pPr>
            <a:lvl9pPr marL="4061025" indent="0">
              <a:buNone/>
              <a:defRPr sz="2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7633" indent="0">
              <a:buNone/>
              <a:defRPr sz="1300"/>
            </a:lvl2pPr>
            <a:lvl3pPr marL="1015257" indent="0">
              <a:buNone/>
              <a:defRPr sz="1100"/>
            </a:lvl3pPr>
            <a:lvl4pPr marL="1522885" indent="0">
              <a:buNone/>
              <a:defRPr sz="1000"/>
            </a:lvl4pPr>
            <a:lvl5pPr marL="2030514" indent="0">
              <a:buNone/>
              <a:defRPr sz="1000"/>
            </a:lvl5pPr>
            <a:lvl6pPr marL="2538141" indent="0">
              <a:buNone/>
              <a:defRPr sz="1000"/>
            </a:lvl6pPr>
            <a:lvl7pPr marL="3045769" indent="0">
              <a:buNone/>
              <a:defRPr sz="1000"/>
            </a:lvl7pPr>
            <a:lvl8pPr marL="3553400" indent="0">
              <a:buNone/>
              <a:defRPr sz="1000"/>
            </a:lvl8pPr>
            <a:lvl9pPr marL="406102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778D98F5-B6C9-1347-8D4A-EE4DE88D000B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3346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35FBADDA-A56C-DF4C-A429-B3D211C996DE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5495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9A8C4333-C583-DA4F-8E1A-3513928AC377}" type="datetime4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February 12, 2014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l" defTabSz="507633" fontAlgn="auto">
              <a:spcBef>
                <a:spcPts val="0"/>
              </a:spcBef>
              <a:spcAft>
                <a:spcPts val="0"/>
              </a:spcAft>
            </a:pPr>
            <a:fld id="{6C843102-27CA-A442-AAF2-3CDBD90FF866}" type="slidenum">
              <a:rPr lang="en-US" b="0" smtClean="0">
                <a:solidFill>
                  <a:prstClr val="black"/>
                </a:solidFill>
                <a:latin typeface="Calibri"/>
                <a:ea typeface="+mn-ea"/>
              </a:rPr>
              <a:pPr algn="l" defTabSz="5076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237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B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 userDrawn="1"/>
        </p:nvSpPr>
        <p:spPr bwMode="gray">
          <a:xfrm>
            <a:off x="0" y="7250642"/>
            <a:ext cx="10060147" cy="52175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l" defTabSz="914400">
              <a:spcBef>
                <a:spcPct val="50000"/>
              </a:spcBef>
              <a:defRPr/>
            </a:pPr>
            <a:endParaRPr lang="en-US" sz="1600" b="0" dirty="0">
              <a:solidFill>
                <a:srgbClr val="000000"/>
              </a:solidFill>
              <a:latin typeface="Verdana" charset="0"/>
              <a:ea typeface="ＭＳ Ｐゴシック" charset="0"/>
            </a:endParaRPr>
          </a:p>
        </p:txBody>
      </p:sp>
      <p:pic>
        <p:nvPicPr>
          <p:cNvPr id="3" name="Picture 10" descr="Pearson_B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062" y="7203864"/>
            <a:ext cx="1821338" cy="55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Pearson_Strap_Bound_Whit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3864"/>
            <a:ext cx="2098993" cy="55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Embanet_typetreatment_orang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2475654"/>
            <a:ext cx="6001862" cy="221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048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FEEDA-B36B-4755-AE75-F81142F748A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0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9412" indent="0">
              <a:buNone/>
              <a:defRPr sz="2000"/>
            </a:lvl2pPr>
            <a:lvl3pPr marL="1018824" indent="0">
              <a:buNone/>
              <a:defRPr sz="1800"/>
            </a:lvl3pPr>
            <a:lvl4pPr marL="1528237" indent="0">
              <a:buNone/>
              <a:defRPr sz="1600"/>
            </a:lvl4pPr>
            <a:lvl5pPr marL="2037649" indent="0">
              <a:buNone/>
              <a:defRPr sz="1600"/>
            </a:lvl5pPr>
            <a:lvl6pPr marL="2547061" indent="0">
              <a:buNone/>
              <a:defRPr sz="1600"/>
            </a:lvl6pPr>
            <a:lvl7pPr marL="3056473" indent="0">
              <a:buNone/>
              <a:defRPr sz="1600"/>
            </a:lvl7pPr>
            <a:lvl8pPr marL="3565886" indent="0">
              <a:buNone/>
              <a:defRPr sz="1600"/>
            </a:lvl8pPr>
            <a:lvl9pPr marL="4075298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F84F-D112-4737-94D8-3FFE5CFE537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80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1638" y="1752389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1738" y="1752389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E2CC8-27D0-472D-B392-4CA3B20AADA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6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520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769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3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07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84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61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38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15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C32C82-F3D0-40E6-B19F-E53EAA95E0A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0513B-699F-4C3E-BA3B-CD5D8F5E63C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61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33E66-7A60-4CD0-86E6-EDF79FC79ED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071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0C7F-D038-44EA-A647-8D76DD91EC4F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32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4B901-2A34-41E6-96AA-E095E542217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53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E4B52-C3C2-4C95-86FF-3A3D3333DF5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382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00DAB-8C2E-4E5F-9B34-708A32B7A95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32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1058" y="447993"/>
            <a:ext cx="2263140" cy="64338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638" y="447993"/>
            <a:ext cx="6621780" cy="64338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BC46A-B63A-4381-A6B5-34D65788519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5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2054648"/>
            <a:ext cx="4894738" cy="5814907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5973" y="2054648"/>
            <a:ext cx="4894739" cy="5814907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B22C64-7F26-40D4-94A4-532E38F4E62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92" indent="0">
              <a:buNone/>
              <a:defRPr sz="2200" b="1"/>
            </a:lvl2pPr>
            <a:lvl3pPr marL="1015376" indent="0">
              <a:buNone/>
              <a:defRPr sz="2000" b="1"/>
            </a:lvl3pPr>
            <a:lvl4pPr marL="1523063" indent="0">
              <a:buNone/>
              <a:defRPr sz="1800" b="1"/>
            </a:lvl4pPr>
            <a:lvl5pPr marL="2030751" indent="0">
              <a:buNone/>
              <a:defRPr sz="1800" b="1"/>
            </a:lvl5pPr>
            <a:lvl6pPr marL="2538438" indent="0">
              <a:buNone/>
              <a:defRPr sz="1800" b="1"/>
            </a:lvl6pPr>
            <a:lvl7pPr marL="3046125" indent="0">
              <a:buNone/>
              <a:defRPr sz="1800" b="1"/>
            </a:lvl7pPr>
            <a:lvl8pPr marL="3553816" indent="0">
              <a:buNone/>
              <a:defRPr sz="1800" b="1"/>
            </a:lvl8pPr>
            <a:lvl9pPr marL="406150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1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60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692" indent="0">
              <a:buNone/>
              <a:defRPr sz="2200" b="1"/>
            </a:lvl2pPr>
            <a:lvl3pPr marL="1015376" indent="0">
              <a:buNone/>
              <a:defRPr sz="2000" b="1"/>
            </a:lvl3pPr>
            <a:lvl4pPr marL="1523063" indent="0">
              <a:buNone/>
              <a:defRPr sz="1800" b="1"/>
            </a:lvl4pPr>
            <a:lvl5pPr marL="2030751" indent="0">
              <a:buNone/>
              <a:defRPr sz="1800" b="1"/>
            </a:lvl5pPr>
            <a:lvl6pPr marL="2538438" indent="0">
              <a:buNone/>
              <a:defRPr sz="1800" b="1"/>
            </a:lvl6pPr>
            <a:lvl7pPr marL="3046125" indent="0">
              <a:buNone/>
              <a:defRPr sz="1800" b="1"/>
            </a:lvl7pPr>
            <a:lvl8pPr marL="3553816" indent="0">
              <a:buNone/>
              <a:defRPr sz="1800" b="1"/>
            </a:lvl8pPr>
            <a:lvl9pPr marL="4061500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60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A77A43-3B55-4983-AAB5-17474ABFD21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7C62889-8210-4F0D-8C70-330C08CF2B0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53170" y="7358064"/>
            <a:ext cx="2346325" cy="414336"/>
          </a:xfrm>
        </p:spPr>
        <p:txBody>
          <a:bodyPr/>
          <a:lstStyle>
            <a:lvl1pPr>
              <a:defRPr/>
            </a:lvl1pPr>
          </a:lstStyle>
          <a:p>
            <a:fld id="{6998048F-5EE8-401B-B281-071BB511CD2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5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5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7692" indent="0">
              <a:buNone/>
              <a:defRPr sz="1300"/>
            </a:lvl2pPr>
            <a:lvl3pPr marL="1015376" indent="0">
              <a:buNone/>
              <a:defRPr sz="1100"/>
            </a:lvl3pPr>
            <a:lvl4pPr marL="1523063" indent="0">
              <a:buNone/>
              <a:defRPr sz="1000"/>
            </a:lvl4pPr>
            <a:lvl5pPr marL="2030751" indent="0">
              <a:buNone/>
              <a:defRPr sz="1000"/>
            </a:lvl5pPr>
            <a:lvl6pPr marL="2538438" indent="0">
              <a:buNone/>
              <a:defRPr sz="1000"/>
            </a:lvl6pPr>
            <a:lvl7pPr marL="3046125" indent="0">
              <a:buNone/>
              <a:defRPr sz="1000"/>
            </a:lvl7pPr>
            <a:lvl8pPr marL="3553816" indent="0">
              <a:buNone/>
              <a:defRPr sz="1000"/>
            </a:lvl8pPr>
            <a:lvl9pPr marL="40615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E7E826-B364-439B-9258-F16817BB468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7.emf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58794" y="266701"/>
            <a:ext cx="90519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1020" y="1439864"/>
            <a:ext cx="9051925" cy="513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38" tIns="50771" rIns="101538" bIns="507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75570" y="7370764"/>
            <a:ext cx="2346325" cy="414336"/>
          </a:xfrm>
          <a:prstGeom prst="rect">
            <a:avLst/>
          </a:prstGeom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cs typeface="Arial" pitchFamily="34" charset="0"/>
              </a:defRPr>
            </a:lvl1pPr>
          </a:lstStyle>
          <a:p>
            <a:fld id="{B51E02D9-300B-439C-BB5E-26882CC796E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10058400" cy="88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142" tIns="45569" rIns="91142" bIns="45569" anchor="ctr"/>
          <a:lstStyle/>
          <a:p>
            <a:pPr defTabSz="91130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61470"/>
            <a:ext cx="2324100" cy="60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317"/>
            <a:ext cx="10058400" cy="44257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709741" y="7315316"/>
            <a:ext cx="3184525" cy="414338"/>
          </a:xfrm>
          <a:prstGeom prst="rect">
            <a:avLst/>
          </a:prstGeom>
        </p:spPr>
        <p:txBody>
          <a:bodyPr vert="horz" lIns="91418" tIns="45710" rIns="91418" bIns="45710" rtlCol="0" anchor="ctr"/>
          <a:lstStyle>
            <a:lvl1pPr algn="ctr">
              <a:defRPr sz="1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University of Iowa Presentation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79" r:id="rId3"/>
    <p:sldLayoutId id="2147483678" r:id="rId4"/>
    <p:sldLayoutId id="2147483677" r:id="rId5"/>
    <p:sldLayoutId id="2147483676" r:id="rId6"/>
    <p:sldLayoutId id="2147483675" r:id="rId7"/>
    <p:sldLayoutId id="2147483674" r:id="rId8"/>
    <p:sldLayoutId id="2147483673" r:id="rId9"/>
    <p:sldLayoutId id="2147483672" r:id="rId10"/>
    <p:sldLayoutId id="2147483671" r:id="rId11"/>
    <p:sldLayoutId id="2147483670" r:id="rId12"/>
    <p:sldLayoutId id="2147483721" r:id="rId13"/>
    <p:sldLayoutId id="2147483723" r:id="rId14"/>
    <p:sldLayoutId id="2147483725" r:id="rId15"/>
    <p:sldLayoutId id="2147483795" r:id="rId16"/>
    <p:sldLayoutId id="2147483858" r:id="rId17"/>
    <p:sldLayoutId id="2147483884" r:id="rId18"/>
    <p:sldLayoutId id="2147484113" r:id="rId19"/>
    <p:sldLayoutId id="2147484114" r:id="rId20"/>
    <p:sldLayoutId id="2147484128" r:id="rId21"/>
    <p:sldLayoutId id="2147483741" r:id="rId22"/>
  </p:sldLayoutIdLst>
  <p:hf hdr="0" ftr="0" dt="0"/>
  <p:txStyles>
    <p:titleStyle>
      <a:lvl1pPr algn="l" defTabSz="506285" rtl="0" fontAlgn="base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5650"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1301"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66954"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2604" algn="l" defTabSz="50628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224658" indent="-224658" algn="l" defTabSz="506285" rtl="0" fontAlgn="base">
        <a:spcBef>
          <a:spcPct val="20000"/>
        </a:spcBef>
        <a:spcAft>
          <a:spcPct val="0"/>
        </a:spcAft>
        <a:buClr>
          <a:schemeClr val="hlink"/>
        </a:buClr>
        <a:buFont typeface="Times New Roman" pitchFamily="18" charset="0"/>
        <a:buChar char="■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473057" indent="-246811" algn="l" defTabSz="50628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marL="686640" indent="-212011" algn="l" defTabSz="506285" rtl="0" fontAlgn="base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·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marL="922383" indent="-234152" algn="l" defTabSz="50628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marL="1124897" indent="-200935" algn="l" defTabSz="506285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2792285" indent="-253855" algn="l" defTabSz="5076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9971" indent="-253855" algn="l" defTabSz="5076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7658" indent="-253855" algn="l" defTabSz="5076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5343" indent="-253855" algn="l" defTabSz="50769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692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376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063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751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438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6125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3816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1500" algn="l" defTabSz="50769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1054" y="311291"/>
            <a:ext cx="7849721" cy="8598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91052" y="299354"/>
            <a:ext cx="9040336" cy="1800"/>
          </a:xfrm>
          <a:prstGeom prst="line">
            <a:avLst/>
          </a:prstGeom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060306" y="95438"/>
            <a:ext cx="1472339" cy="139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507633" fontAlgn="auto">
              <a:spcBef>
                <a:spcPts val="0"/>
              </a:spcBef>
              <a:spcAft>
                <a:spcPts val="0"/>
              </a:spcAft>
            </a:pPr>
            <a:r>
              <a:rPr lang="en-US" sz="900" b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+mn-ea"/>
                <a:cs typeface="Arial"/>
              </a:rPr>
              <a:t>EmbanetCompass</a:t>
            </a:r>
            <a:endParaRPr lang="en-US" sz="900" b="0" dirty="0" smtClean="0">
              <a:solidFill>
                <a:prstClr val="black">
                  <a:lumMod val="85000"/>
                  <a:lumOff val="15000"/>
                </a:prstClr>
              </a:solidFill>
              <a:latin typeface="Calibri"/>
              <a:ea typeface="+mn-ea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rot="5400000" flipH="1" flipV="1">
            <a:off x="9522510" y="199411"/>
            <a:ext cx="196340" cy="1747"/>
          </a:xfrm>
          <a:prstGeom prst="line">
            <a:avLst/>
          </a:prstGeom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EClogoHorizHexGrad.jpg"/>
          <p:cNvPicPr>
            <a:picLocks noChangeAspect="1"/>
          </p:cNvPicPr>
          <p:nvPr userDrawn="1"/>
        </p:nvPicPr>
        <p:blipFill>
          <a:blip r:embed="rId15"/>
          <a:srcRect r="75200"/>
          <a:stretch>
            <a:fillRect/>
          </a:stretch>
        </p:blipFill>
        <p:spPr>
          <a:xfrm>
            <a:off x="8976354" y="483801"/>
            <a:ext cx="704161" cy="484315"/>
          </a:xfrm>
          <a:prstGeom prst="rect">
            <a:avLst/>
          </a:prstGeom>
        </p:spPr>
      </p:pic>
      <p:pic>
        <p:nvPicPr>
          <p:cNvPr id="11" name="Picture 10" descr="EClogoHorizHexGrad.jpg"/>
          <p:cNvPicPr>
            <a:picLocks noChangeAspect="1"/>
          </p:cNvPicPr>
          <p:nvPr userDrawn="1"/>
        </p:nvPicPr>
        <p:blipFill>
          <a:blip r:embed="rId15"/>
          <a:srcRect l="26475" t="60732" r="18296" b="19607"/>
          <a:stretch>
            <a:fillRect/>
          </a:stretch>
        </p:blipFill>
        <p:spPr>
          <a:xfrm>
            <a:off x="6628420" y="7438615"/>
            <a:ext cx="3053940" cy="185443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9532645" y="95472"/>
            <a:ext cx="304218" cy="20690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sz="800">
                <a:solidFill>
                  <a:srgbClr val="262626"/>
                </a:solidFill>
                <a:latin typeface="Arial"/>
                <a:cs typeface="Arial"/>
              </a:defRPr>
            </a:lvl1pPr>
          </a:lstStyle>
          <a:p>
            <a:pPr algn="r" defTabSz="507633" fontAlgn="auto">
              <a:spcBef>
                <a:spcPts val="0"/>
              </a:spcBef>
              <a:spcAft>
                <a:spcPts val="0"/>
              </a:spcAft>
              <a:defRPr/>
            </a:pPr>
            <a:fld id="{6C843102-27CA-A442-AAF2-3CDBD90FF866}" type="slidenum">
              <a:rPr lang="en-US" sz="900" b="0" smtClean="0">
                <a:ea typeface="+mn-ea"/>
              </a:rPr>
              <a:pPr algn="r" defTabSz="5076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 smtClean="0">
              <a:ea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1052" y="1813561"/>
            <a:ext cx="6840066" cy="51893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1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hf hdr="0" ftr="0"/>
  <p:txStyles>
    <p:titleStyle>
      <a:lvl1pPr algn="l" defTabSz="507633" rtl="0" eaLnBrk="1" latinLnBrk="0" hangingPunct="1">
        <a:spcBef>
          <a:spcPct val="0"/>
        </a:spcBef>
        <a:buNone/>
        <a:defRPr sz="3100" b="1" kern="1200">
          <a:solidFill>
            <a:srgbClr val="F5903C"/>
          </a:solidFill>
          <a:latin typeface="Arial"/>
          <a:ea typeface="+mj-ea"/>
          <a:cs typeface="Arial"/>
        </a:defRPr>
      </a:lvl1pPr>
    </p:titleStyle>
    <p:bodyStyle>
      <a:lvl1pPr marL="380721" indent="-380721" algn="l" defTabSz="507633" rtl="0" eaLnBrk="1" latinLnBrk="0" hangingPunct="1">
        <a:spcBef>
          <a:spcPts val="0"/>
        </a:spcBef>
        <a:spcAft>
          <a:spcPts val="669"/>
        </a:spcAft>
        <a:buFont typeface="Arial"/>
        <a:buNone/>
        <a:defRPr sz="1600" b="1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248523" indent="-248523" algn="l" defTabSz="507633" rtl="0" eaLnBrk="1" latinLnBrk="0" hangingPunct="1">
        <a:spcBef>
          <a:spcPts val="0"/>
        </a:spcBef>
        <a:spcAft>
          <a:spcPts val="669"/>
        </a:spcAft>
        <a:buClr>
          <a:schemeClr val="bg1">
            <a:lumMod val="50000"/>
          </a:schemeClr>
        </a:buClr>
        <a:buFont typeface="Wingdings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509399" indent="-260869" algn="l" defTabSz="507633" rtl="0" eaLnBrk="1" latinLnBrk="0" hangingPunct="1">
        <a:spcBef>
          <a:spcPts val="0"/>
        </a:spcBef>
        <a:spcAft>
          <a:spcPts val="669"/>
        </a:spcAft>
        <a:buClr>
          <a:schemeClr val="bg1">
            <a:lumMod val="50000"/>
          </a:schemeClr>
        </a:buClr>
        <a:buFont typeface="Lucida Grande"/>
        <a:buChar char="-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757927" indent="-248523" algn="l" defTabSz="507633" rtl="0" eaLnBrk="1" latinLnBrk="0" hangingPunct="1">
        <a:spcBef>
          <a:spcPts val="0"/>
        </a:spcBef>
        <a:spcAft>
          <a:spcPts val="669"/>
        </a:spcAft>
        <a:buClr>
          <a:schemeClr val="bg1">
            <a:lumMod val="50000"/>
          </a:schemeClr>
        </a:buClr>
        <a:buFont typeface="Wingdings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1018782" indent="-260869" algn="l" defTabSz="507633" rtl="0" eaLnBrk="1" latinLnBrk="0" hangingPunct="1">
        <a:spcBef>
          <a:spcPts val="0"/>
        </a:spcBef>
        <a:spcAft>
          <a:spcPts val="669"/>
        </a:spcAft>
        <a:buClr>
          <a:schemeClr val="bg1">
            <a:lumMod val="50000"/>
          </a:schemeClr>
        </a:buClr>
        <a:buFont typeface="Arial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791959" indent="-253825" algn="l" defTabSz="50763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9585" indent="-253825" algn="l" defTabSz="50763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7212" indent="-253825" algn="l" defTabSz="50763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4839" indent="-253825" algn="l" defTabSz="507633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633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257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2885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514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8141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5769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3400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1025" algn="l" defTabSz="50763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75" name="Rectangle 11"/>
          <p:cNvSpPr>
            <a:spLocks noChangeArrowheads="1"/>
          </p:cNvSpPr>
          <p:nvPr userDrawn="1"/>
        </p:nvSpPr>
        <p:spPr bwMode="gray">
          <a:xfrm>
            <a:off x="0" y="7250642"/>
            <a:ext cx="10060147" cy="52175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l" defTabSz="914400">
              <a:spcBef>
                <a:spcPct val="50000"/>
              </a:spcBef>
              <a:defRPr/>
            </a:pPr>
            <a:endParaRPr lang="en-US" sz="1600" b="0" dirty="0">
              <a:solidFill>
                <a:srgbClr val="000000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1638" y="447993"/>
            <a:ext cx="7309803" cy="10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1638" y="1752389"/>
            <a:ext cx="9052560" cy="51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7206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9100" y="7417965"/>
            <a:ext cx="5483225" cy="20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chemeClr val="bg1"/>
                </a:solidFill>
                <a:latin typeface="Verdana" charset="0"/>
                <a:ea typeface="ＭＳ Ｐゴシック" charset="0"/>
                <a:cs typeface="Arial" charset="0"/>
              </a:defRPr>
            </a:lvl1pPr>
          </a:lstStyle>
          <a:p>
            <a:pPr algn="l" defTabSz="914400">
              <a:defRPr/>
            </a:pPr>
            <a:r>
              <a:rPr lang="en-US" b="0" dirty="0">
                <a:solidFill>
                  <a:srgbClr val="FFFFFF"/>
                </a:solidFill>
              </a:rPr>
              <a:t>Launch Overview Presentation  l  04/18/2013</a:t>
            </a:r>
          </a:p>
        </p:txBody>
      </p:sp>
      <p:sp>
        <p:nvSpPr>
          <p:cNvPr id="47207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67640" y="7417965"/>
            <a:ext cx="364967" cy="20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algn="l" defTabSz="914400">
              <a:defRPr/>
            </a:pPr>
            <a:fld id="{7CCB0E62-6DFE-438A-AE19-EB86A599619D}" type="slidenum">
              <a:rPr lang="en-US" b="0">
                <a:solidFill>
                  <a:srgbClr val="FFFFFF"/>
                </a:solidFill>
                <a:latin typeface="Verdana" pitchFamily="34" charset="0"/>
              </a:rPr>
              <a:pPr algn="l" defTabSz="914400">
                <a:defRPr/>
              </a:pPr>
              <a:t>‹#›</a:t>
            </a:fld>
            <a:endParaRPr lang="en-US" b="0" dirty="0">
              <a:solidFill>
                <a:srgbClr val="FFFFFF"/>
              </a:solidFill>
              <a:latin typeface="Verdana" pitchFamily="34" charset="0"/>
            </a:endParaRPr>
          </a:p>
        </p:txBody>
      </p:sp>
      <p:pic>
        <p:nvPicPr>
          <p:cNvPr id="1031" name="Picture 12" descr="Pearson_Bound_Whit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062" y="7203864"/>
            <a:ext cx="1821338" cy="55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 descr="Embanet_typetreatment_orange.pd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47" y="172720"/>
            <a:ext cx="1603058" cy="59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4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MS PGothic" pitchFamily="34" charset="-128"/>
          <a:cs typeface="Arial" charset="0"/>
        </a:defRPr>
      </a:lvl5pPr>
      <a:lvl6pPr marL="509412" algn="l" rtl="0" fontAlgn="base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ＭＳ Ｐゴシック" charset="0"/>
          <a:cs typeface="Arial" charset="0"/>
        </a:defRPr>
      </a:lvl6pPr>
      <a:lvl7pPr marL="1018824" algn="l" rtl="0" fontAlgn="base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ＭＳ Ｐゴシック" charset="0"/>
          <a:cs typeface="Arial" charset="0"/>
        </a:defRPr>
      </a:lvl7pPr>
      <a:lvl8pPr marL="1528237" algn="l" rtl="0" fontAlgn="base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ＭＳ Ｐゴシック" charset="0"/>
          <a:cs typeface="Arial" charset="0"/>
        </a:defRPr>
      </a:lvl8pPr>
      <a:lvl9pPr marL="2037649" algn="l" rtl="0" fontAlgn="base">
        <a:spcBef>
          <a:spcPct val="0"/>
        </a:spcBef>
        <a:spcAft>
          <a:spcPct val="0"/>
        </a:spcAft>
        <a:defRPr sz="2700" b="1">
          <a:solidFill>
            <a:schemeClr val="hlink"/>
          </a:solidFill>
          <a:latin typeface="Verdana" charset="0"/>
          <a:ea typeface="ＭＳ Ｐゴシック" charset="0"/>
          <a:cs typeface="Arial" charset="0"/>
        </a:defRPr>
      </a:lvl9pPr>
    </p:titleStyle>
    <p:bodyStyle>
      <a:lvl1pPr marL="382059" indent="-382059" algn="l" rtl="0" eaLnBrk="0" fontAlgn="base" hangingPunct="0">
        <a:spcBef>
          <a:spcPct val="50000"/>
        </a:spcBef>
        <a:spcAft>
          <a:spcPct val="0"/>
        </a:spcAft>
        <a:buSzPct val="80000"/>
        <a:buFont typeface="Verdana" pitchFamily="34" charset="0"/>
        <a:defRPr sz="2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199874" indent="-198105" algn="l" rtl="0" eaLnBrk="0" fontAlgn="base" hangingPunct="0">
        <a:spcBef>
          <a:spcPct val="50000"/>
        </a:spcBef>
        <a:spcAft>
          <a:spcPct val="0"/>
        </a:spcAft>
        <a:buSzPct val="80000"/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2pPr>
      <a:lvl3pPr marL="390904" indent="-189261" algn="l" rtl="0" eaLnBrk="0" fontAlgn="base" hangingPunct="0">
        <a:spcBef>
          <a:spcPct val="20000"/>
        </a:spcBef>
        <a:spcAft>
          <a:spcPct val="0"/>
        </a:spcAft>
        <a:buSzPct val="80000"/>
        <a:buFont typeface="Arial" pitchFamily="34" charset="0"/>
        <a:buChar char="–"/>
        <a:defRPr sz="2200">
          <a:solidFill>
            <a:schemeClr val="tx1"/>
          </a:solidFill>
          <a:latin typeface="+mn-lt"/>
          <a:ea typeface="Arial" charset="0"/>
          <a:cs typeface="+mn-cs"/>
        </a:defRPr>
      </a:lvl3pPr>
      <a:lvl4pPr marL="603159" indent="-210487" algn="l" rtl="0" eaLnBrk="0" fontAlgn="base" hangingPunct="0">
        <a:spcBef>
          <a:spcPct val="20000"/>
        </a:spcBef>
        <a:spcAft>
          <a:spcPct val="0"/>
        </a:spcAft>
        <a:buSzPct val="80000"/>
        <a:buFont typeface="Arial" pitchFamily="34" charset="0"/>
        <a:buChar char="○"/>
        <a:defRPr sz="2200">
          <a:solidFill>
            <a:schemeClr val="tx1"/>
          </a:solidFill>
          <a:latin typeface="+mn-lt"/>
          <a:ea typeface="Arial" charset="0"/>
          <a:cs typeface="+mn-cs"/>
        </a:defRPr>
      </a:lvl4pPr>
      <a:lvl5pPr marL="2292355" indent="-254706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SzPct val="80000"/>
        <a:buFont typeface="Verdana" pitchFamily="34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5pPr>
      <a:lvl6pPr marL="2801767" indent="-254706" algn="l" rtl="0" fontAlgn="base">
        <a:lnSpc>
          <a:spcPct val="120000"/>
        </a:lnSpc>
        <a:spcBef>
          <a:spcPct val="0"/>
        </a:spcBef>
        <a:spcAft>
          <a:spcPct val="0"/>
        </a:spcAft>
        <a:buSzPct val="80000"/>
        <a:buFont typeface="Verdana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6pPr>
      <a:lvl7pPr marL="3311180" indent="-254706" algn="l" rtl="0" fontAlgn="base">
        <a:lnSpc>
          <a:spcPct val="120000"/>
        </a:lnSpc>
        <a:spcBef>
          <a:spcPct val="0"/>
        </a:spcBef>
        <a:spcAft>
          <a:spcPct val="0"/>
        </a:spcAft>
        <a:buSzPct val="80000"/>
        <a:buFont typeface="Verdana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7pPr>
      <a:lvl8pPr marL="3820592" indent="-254706" algn="l" rtl="0" fontAlgn="base">
        <a:lnSpc>
          <a:spcPct val="120000"/>
        </a:lnSpc>
        <a:spcBef>
          <a:spcPct val="0"/>
        </a:spcBef>
        <a:spcAft>
          <a:spcPct val="0"/>
        </a:spcAft>
        <a:buSzPct val="80000"/>
        <a:buFont typeface="Verdana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8pPr>
      <a:lvl9pPr marL="4330004" indent="-254706" algn="l" rtl="0" fontAlgn="base">
        <a:lnSpc>
          <a:spcPct val="120000"/>
        </a:lnSpc>
        <a:spcBef>
          <a:spcPct val="0"/>
        </a:spcBef>
        <a:spcAft>
          <a:spcPct val="0"/>
        </a:spcAft>
        <a:buSzPct val="80000"/>
        <a:buFont typeface="Verdana" charset="0"/>
        <a:buChar char="•"/>
        <a:defRPr sz="22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hyperlink" Target="http://maryville.edu/default.htm" TargetMode="External"/><Relationship Id="rId26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21" Type="http://schemas.openxmlformats.org/officeDocument/2006/relationships/hyperlink" Target="file:///\\localhost\upload.wikimedia.org\wikipedia\en\6\61\U_of_Arizona_logo.png" TargetMode="External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17" Type="http://schemas.openxmlformats.org/officeDocument/2006/relationships/image" Target="../media/image30.jpeg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6" Type="http://schemas.openxmlformats.org/officeDocument/2006/relationships/hyperlink" Target="http://www.uab.edu/home" TargetMode="External"/><Relationship Id="rId20" Type="http://schemas.openxmlformats.org/officeDocument/2006/relationships/image" Target="../media/image32.jpeg"/><Relationship Id="rId29" Type="http://schemas.openxmlformats.org/officeDocument/2006/relationships/image" Target="../media/image3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16.png"/><Relationship Id="rId32" Type="http://schemas.openxmlformats.org/officeDocument/2006/relationships/image" Target="../media/image39.tiff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23" Type="http://schemas.openxmlformats.org/officeDocument/2006/relationships/oleObject" Target="../embeddings/oleObject1.bin"/><Relationship Id="rId28" Type="http://schemas.openxmlformats.org/officeDocument/2006/relationships/image" Target="../media/image35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31" Type="http://schemas.openxmlformats.org/officeDocument/2006/relationships/image" Target="../media/image38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3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2AD39-090E-4045-B910-AECAF142DF52}" type="slidenum">
              <a:rPr lang="en-US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0306" name="TextBox 2"/>
          <p:cNvSpPr txBox="1">
            <a:spLocks noChangeArrowheads="1"/>
          </p:cNvSpPr>
          <p:nvPr/>
        </p:nvSpPr>
        <p:spPr bwMode="auto">
          <a:xfrm>
            <a:off x="463550" y="4191005"/>
            <a:ext cx="6197600" cy="119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42" tIns="45569" rIns="91142" bIns="45569" anchor="ctr"/>
          <a:lstStyle/>
          <a:p>
            <a:pPr algn="l">
              <a:lnSpc>
                <a:spcPct val="95000"/>
              </a:lnSpc>
            </a:pPr>
            <a:r>
              <a:rPr lang="en-US" sz="3600" b="0" dirty="0">
                <a:solidFill>
                  <a:srgbClr val="FFFFFF"/>
                </a:solidFill>
                <a:latin typeface="Calibri" pitchFamily="34" charset="0"/>
              </a:rPr>
              <a:t>Student Support Services Overview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928916"/>
            <a:ext cx="10058400" cy="6843487"/>
            <a:chOff x="0" y="928913"/>
            <a:chExt cx="10058400" cy="6843487"/>
          </a:xfrm>
        </p:grpSpPr>
        <p:sp>
          <p:nvSpPr>
            <p:cNvPr id="5" name="Rectangle 4"/>
            <p:cNvSpPr/>
            <p:nvPr/>
          </p:nvSpPr>
          <p:spPr>
            <a:xfrm>
              <a:off x="463549" y="928913"/>
              <a:ext cx="5298621" cy="2540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329830"/>
              <a:ext cx="10058400" cy="44257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52" y="2032240"/>
            <a:ext cx="4170814" cy="10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At-Risk Indicators</a:t>
            </a:r>
            <a:endParaRPr lang="en-US" b="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45292" y="2035964"/>
            <a:ext cx="5783581" cy="5059257"/>
            <a:chOff x="0" y="216"/>
            <a:chExt cx="3312" cy="2812"/>
          </a:xfrm>
        </p:grpSpPr>
        <p:sp>
          <p:nvSpPr>
            <p:cNvPr id="46" name="Rectangle 6"/>
            <p:cNvSpPr>
              <a:spLocks/>
            </p:cNvSpPr>
            <p:nvPr/>
          </p:nvSpPr>
          <p:spPr bwMode="auto">
            <a:xfrm>
              <a:off x="1395" y="216"/>
              <a:ext cx="576" cy="1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Technology</a:t>
              </a:r>
            </a:p>
          </p:txBody>
        </p:sp>
        <p:sp>
          <p:nvSpPr>
            <p:cNvPr id="47" name="Rectangle 7"/>
            <p:cNvSpPr>
              <a:spLocks/>
            </p:cNvSpPr>
            <p:nvPr/>
          </p:nvSpPr>
          <p:spPr bwMode="auto">
            <a:xfrm>
              <a:off x="2582" y="867"/>
              <a:ext cx="497" cy="1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Marketing</a:t>
              </a:r>
              <a:endParaRPr lang="en-US" dirty="0">
                <a:solidFill>
                  <a:schemeClr val="tx1"/>
                </a:solidFill>
                <a:ea typeface="Gill Sans"/>
                <a:cs typeface="Gill Sans"/>
              </a:endParaRPr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2552" y="2109"/>
              <a:ext cx="602" cy="1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Recruitment</a:t>
              </a:r>
              <a:endParaRPr lang="en-US" dirty="0">
                <a:solidFill>
                  <a:schemeClr val="tx1"/>
                </a:solidFill>
                <a:ea typeface="Gill Sans"/>
                <a:cs typeface="Gill Sans"/>
              </a:endParaRPr>
            </a:p>
          </p:txBody>
        </p:sp>
        <p:sp>
          <p:nvSpPr>
            <p:cNvPr id="49" name="Rectangle 9"/>
            <p:cNvSpPr>
              <a:spLocks/>
            </p:cNvSpPr>
            <p:nvPr/>
          </p:nvSpPr>
          <p:spPr bwMode="auto">
            <a:xfrm>
              <a:off x="1274" y="2808"/>
              <a:ext cx="795" cy="1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Student Support</a:t>
              </a:r>
              <a:endParaRPr lang="en-US" dirty="0"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50" name="Rectangle 10"/>
            <p:cNvSpPr>
              <a:spLocks/>
            </p:cNvSpPr>
            <p:nvPr/>
          </p:nvSpPr>
          <p:spPr bwMode="auto">
            <a:xfrm>
              <a:off x="105" y="2121"/>
              <a:ext cx="620" cy="2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pPr algn="ctr"/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Instructional</a:t>
              </a:r>
              <a:endParaRPr lang="en-US" dirty="0">
                <a:solidFill>
                  <a:schemeClr val="tx1"/>
                </a:solidFill>
                <a:ea typeface="Gill Sans"/>
                <a:cs typeface="Gill Sans"/>
              </a:endParaRPr>
            </a:p>
            <a:p>
              <a:pPr algn="ctr"/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Design</a:t>
              </a:r>
            </a:p>
          </p:txBody>
        </p:sp>
        <p:sp>
          <p:nvSpPr>
            <p:cNvPr id="51" name="Rectangle 11"/>
            <p:cNvSpPr>
              <a:spLocks/>
            </p:cNvSpPr>
            <p:nvPr/>
          </p:nvSpPr>
          <p:spPr bwMode="auto">
            <a:xfrm>
              <a:off x="270" y="940"/>
              <a:ext cx="407" cy="1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Finance</a:t>
              </a:r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743" y="250"/>
              <a:ext cx="334" cy="49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0" y="1577"/>
              <a:ext cx="635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 flipH="1">
              <a:off x="681" y="2484"/>
              <a:ext cx="408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15"/>
            <p:cNvSpPr>
              <a:spLocks noChangeShapeType="1"/>
            </p:cNvSpPr>
            <p:nvPr/>
          </p:nvSpPr>
          <p:spPr bwMode="auto">
            <a:xfrm>
              <a:off x="2223" y="2484"/>
              <a:ext cx="363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16"/>
            <p:cNvSpPr>
              <a:spLocks noChangeShapeType="1"/>
            </p:cNvSpPr>
            <p:nvPr/>
          </p:nvSpPr>
          <p:spPr bwMode="auto">
            <a:xfrm flipH="1">
              <a:off x="2217" y="250"/>
              <a:ext cx="318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 flipH="1">
              <a:off x="2677" y="1565"/>
              <a:ext cx="635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64" name="Straight Connector 63"/>
          <p:cNvCxnSpPr/>
          <p:nvPr/>
        </p:nvCxnSpPr>
        <p:spPr>
          <a:xfrm rot="5400000">
            <a:off x="4502104" y="4114278"/>
            <a:ext cx="5200145" cy="174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23"/>
          <p:cNvGrpSpPr/>
          <p:nvPr/>
        </p:nvGrpSpPr>
        <p:grpSpPr>
          <a:xfrm>
            <a:off x="715514" y="1598811"/>
            <a:ext cx="8627036" cy="5267960"/>
            <a:chOff x="1041694" y="1031632"/>
            <a:chExt cx="7842760" cy="4648200"/>
          </a:xfrm>
        </p:grpSpPr>
        <p:sp>
          <p:nvSpPr>
            <p:cNvPr id="59" name="TextBox 58"/>
            <p:cNvSpPr txBox="1"/>
            <p:nvPr/>
          </p:nvSpPr>
          <p:spPr>
            <a:xfrm>
              <a:off x="6962246" y="1689080"/>
              <a:ext cx="1922208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/>
                <a:t>As historical data for the program and other programs are collected, </a:t>
              </a:r>
              <a:r>
                <a:rPr lang="en-US" b="1" dirty="0" smtClean="0">
                  <a:solidFill>
                    <a:schemeClr val="accent6"/>
                  </a:solidFill>
                </a:rPr>
                <a:t>custom at-risk indicators </a:t>
              </a:r>
              <a:r>
                <a:rPr lang="en-US" b="1" dirty="0" smtClean="0"/>
                <a:t>will be added.</a:t>
              </a:r>
              <a:endParaRPr lang="en-US" b="1" dirty="0"/>
            </a:p>
          </p:txBody>
        </p:sp>
        <p:pic>
          <p:nvPicPr>
            <p:cNvPr id="62" name="Picture 61" descr="at-risk indicator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694" y="1031632"/>
              <a:ext cx="4681580" cy="464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1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Retention Focused Student Support Communication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18693" y="3495071"/>
            <a:ext cx="2263130" cy="8650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/>
          <p:cNvSpPr/>
          <p:nvPr/>
        </p:nvSpPr>
        <p:spPr>
          <a:xfrm>
            <a:off x="1439609" y="6199855"/>
            <a:ext cx="2263130" cy="8650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ctangle 22"/>
          <p:cNvSpPr/>
          <p:nvPr/>
        </p:nvSpPr>
        <p:spPr>
          <a:xfrm>
            <a:off x="3929151" y="6199855"/>
            <a:ext cx="2263130" cy="86506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/>
          <p:cNvSpPr txBox="1"/>
          <p:nvPr/>
        </p:nvSpPr>
        <p:spPr>
          <a:xfrm>
            <a:off x="791052" y="1315777"/>
            <a:ext cx="8135782" cy="348755"/>
          </a:xfrm>
          <a:prstGeom prst="rect">
            <a:avLst/>
          </a:prstGeom>
          <a:noFill/>
        </p:spPr>
        <p:txBody>
          <a:bodyPr wrap="square" lIns="101538" tIns="50771" rIns="101538" bIns="50771" rtlCol="0">
            <a:spAutoFit/>
          </a:bodyPr>
          <a:lstStyle/>
          <a:p>
            <a:r>
              <a:rPr lang="en-US" sz="1600" b="1" i="1" dirty="0" smtClean="0"/>
              <a:t>Every student is supported by a dedicated Student Support Contact:</a:t>
            </a:r>
            <a:endParaRPr lang="en-US" sz="1600" b="1" i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12631"/>
              </p:ext>
            </p:extLst>
          </p:nvPr>
        </p:nvGraphicFramePr>
        <p:xfrm>
          <a:off x="715377" y="1791194"/>
          <a:ext cx="8690677" cy="5239053"/>
        </p:xfrm>
        <a:graphic>
          <a:graphicData uri="http://schemas.openxmlformats.org/drawingml/2006/table">
            <a:tbl>
              <a:tblPr/>
              <a:tblGrid>
                <a:gridCol w="591513"/>
                <a:gridCol w="1501532"/>
                <a:gridCol w="1501532"/>
                <a:gridCol w="1274025"/>
                <a:gridCol w="1274025"/>
                <a:gridCol w="1274025"/>
                <a:gridCol w="1274025"/>
              </a:tblGrid>
              <a:tr h="42439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</a:p>
                  </a:txBody>
                  <a:tcPr marL="6111" marR="6111" marT="61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Upon Acceptance</a:t>
                      </a:r>
                    </a:p>
                  </a:txBody>
                  <a:tcPr marL="6111" marR="6111" marT="611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Registration Opens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 Week Prior to Course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Week 1 of Course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Week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3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of Course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Every 60 Days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76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New Students</a:t>
                      </a:r>
                    </a:p>
                  </a:txBody>
                  <a:tcPr marL="6111" marR="6111" marT="6111" marB="0" vert="vert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Welcome Call or Webinar &amp; Welcome Packet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Registration Reminder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10485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Returning Students</a:t>
                      </a:r>
                    </a:p>
                  </a:txBody>
                  <a:tcPr marL="6111" marR="6111" marT="6111" marB="0" vert="vert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Registration Reminder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 &amp; Email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10150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At- Risk Students</a:t>
                      </a:r>
                    </a:p>
                  </a:txBody>
                  <a:tcPr marL="6111" marR="6111" marT="6111" marB="0" vert="vert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Registration Reminder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Check in Call &amp; Email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Check in Call</a:t>
                      </a:r>
                    </a:p>
                  </a:txBody>
                  <a:tcPr marL="6111" marR="6111" marT="611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76416">
                <a:tc>
                  <a:txBody>
                    <a:bodyPr/>
                    <a:lstStyle/>
                    <a:p>
                      <a:pPr algn="ctr" fontAlgn="t"/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 vert="vert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Student Support Timeline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Calls, Emails and Activities.  Cross Functional communication </a:t>
                      </a:r>
                    </a:p>
                    <a:p>
                      <a:pPr algn="ctr" fontAlgn="t"/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and ongoing communication with the University.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Alternative communication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latin typeface="Arial"/>
                        </a:rPr>
                        <a:t> includes postal mail, webinars, web announcements, Skype and social networking.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6111" marR="6111" marT="61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11" marR="6111" marT="6111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" name="Picture 23" descr="view detai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5952" y="2905330"/>
            <a:ext cx="76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3" descr="view detai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0029" y="5162977"/>
            <a:ext cx="76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view detai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09396" y="4103265"/>
            <a:ext cx="762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1" descr="C:\Documents and Settings\tcarr.EMLIBERTY\Local Settings\Temporary Internet Files\Content.IE5\07CIL6YY\MC90043150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4420" y="2860896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1" descr="C:\Documents and Settings\tcarr.EMLIBERTY\Local Settings\Temporary Internet Files\Content.IE5\07CIL6YY\MC90043150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5394" y="2866327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1" descr="C:\Documents and Settings\tcarr.EMLIBERTY\Local Settings\Temporary Internet Files\Content.IE5\07CIL6YY\MC90043150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5394" y="5124877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1" descr="C:\Documents and Settings\tcarr.EMLIBERTY\Local Settings\Temporary Internet Files\Content.IE5\07CIL6YY\MC900431507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4420" y="5124877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/>
          <p:cNvSpPr/>
          <p:nvPr/>
        </p:nvSpPr>
        <p:spPr>
          <a:xfrm>
            <a:off x="4603332" y="2935492"/>
            <a:ext cx="762000" cy="655638"/>
          </a:xfrm>
          <a:prstGeom prst="roundRect">
            <a:avLst/>
          </a:prstGeom>
          <a:blipFill rotWithShape="0">
            <a:blip r:embed="rId5" cstate="print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1" name="Picture 11" descr="C:\Documents and Settings\tcarr\Local Settings\Temporary Internet Files\Content.IE5\YLHULI11\MP900402192[1]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5865" y="4290870"/>
            <a:ext cx="585356" cy="55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1" descr="C:\Documents and Settings\tcarr\Local Settings\Temporary Internet Files\Content.IE5\YLHULI11\MP900402192[1]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37942" y="5286111"/>
            <a:ext cx="636903" cy="60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0" descr="C:\Documents and Settings\tcarr.EMLIBERTY\Local Settings\Temporary Internet Files\Content.IE5\64W4QKF3\MC900432665[1]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62197" y="5254403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0" descr="C:\Documents and Settings\tcarr.EMLIBERTY\Local Settings\Temporary Internet Files\Content.IE5\64W4QKF3\MC900432665[1]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0703" y="2935492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0" descr="C:\Documents and Settings\tcarr.EMLIBERTY\Local Settings\Temporary Internet Files\Content.IE5\64W4QKF3\MC900432665[1]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10703" y="4185941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73806" y="2935492"/>
            <a:ext cx="68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074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  <a:cs typeface="Arial" pitchFamily="34" charset="0"/>
              </a:rPr>
              <a:t>Retention Measurement and Results</a:t>
            </a:r>
          </a:p>
        </p:txBody>
      </p:sp>
      <p:sp>
        <p:nvSpPr>
          <p:cNvPr id="21" name="Rectangle 14"/>
          <p:cNvSpPr txBox="1">
            <a:spLocks noChangeArrowheads="1"/>
          </p:cNvSpPr>
          <p:nvPr/>
        </p:nvSpPr>
        <p:spPr>
          <a:xfrm>
            <a:off x="450535" y="1579668"/>
            <a:ext cx="6450648" cy="5699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97088" indent="-297088" algn="l" fontAlgn="auto">
              <a:spcBef>
                <a:spcPts val="0"/>
              </a:spcBef>
              <a:spcAft>
                <a:spcPts val="669"/>
              </a:spcAft>
              <a:buFont typeface="Wingdings" pitchFamily="2" charset="2"/>
              <a:buChar char="Ø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Term over </a:t>
            </a:r>
            <a:r>
              <a:rPr lang="en-US" sz="3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term return </a:t>
            </a: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rates:</a:t>
            </a:r>
          </a:p>
          <a:p>
            <a:pPr marL="657837" lvl="1" indent="-297088" algn="l" fontAlgn="auto">
              <a:spcBef>
                <a:spcPts val="0"/>
              </a:spcBef>
              <a:spcAft>
                <a:spcPts val="669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90%</a:t>
            </a:r>
          </a:p>
          <a:p>
            <a:pPr marL="657837" lvl="1" indent="-297088" algn="l" fontAlgn="auto">
              <a:spcBef>
                <a:spcPts val="0"/>
              </a:spcBef>
              <a:spcAft>
                <a:spcPts val="669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Course drop rates &lt;10%</a:t>
            </a:r>
          </a:p>
          <a:p>
            <a:pPr marL="311558" indent="-457093" algn="l" fontAlgn="auto">
              <a:spcBef>
                <a:spcPts val="0"/>
              </a:spcBef>
              <a:spcAft>
                <a:spcPts val="669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Focus and manage to planned </a:t>
            </a:r>
            <a:r>
              <a:rPr lang="en-US" sz="3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course </a:t>
            </a: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</a:t>
            </a:r>
          </a:p>
          <a:p>
            <a:pPr marL="297088" indent="-297088" algn="l" fontAlgn="auto">
              <a:spcBef>
                <a:spcPts val="0"/>
              </a:spcBef>
              <a:spcAft>
                <a:spcPts val="669"/>
              </a:spcAft>
              <a:defRPr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97088" indent="-297088" algn="l" fontAlgn="auto">
              <a:spcBef>
                <a:spcPts val="0"/>
              </a:spcBef>
              <a:spcAft>
                <a:spcPts val="669"/>
              </a:spcAft>
              <a:buFont typeface="Wingdings" pitchFamily="2" charset="2"/>
              <a:buChar char="Ø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65%-85% graduation rates* </a:t>
            </a:r>
          </a:p>
          <a:p>
            <a:pPr marL="297088" indent="-297088" algn="l" fontAlgn="auto">
              <a:spcBef>
                <a:spcPts val="0"/>
              </a:spcBef>
              <a:spcAft>
                <a:spcPts val="669"/>
              </a:spcAft>
              <a:defRPr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97088" indent="-297088" algn="l" fontAlgn="auto">
              <a:spcBef>
                <a:spcPts val="0"/>
              </a:spcBef>
              <a:spcAft>
                <a:spcPts val="669"/>
              </a:spcAft>
              <a:buFont typeface="Wingdings" pitchFamily="2" charset="2"/>
              <a:buChar char="Ø"/>
              <a:defRPr/>
            </a:pPr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High academic partner satisfaction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99811" y="1482571"/>
            <a:ext cx="2264887" cy="5276955"/>
            <a:chOff x="7652067" y="1750590"/>
            <a:chExt cx="2264887" cy="5276955"/>
          </a:xfrm>
        </p:grpSpPr>
        <p:cxnSp>
          <p:nvCxnSpPr>
            <p:cNvPr id="64" name="Straight Connector 63"/>
            <p:cNvCxnSpPr/>
            <p:nvPr/>
          </p:nvCxnSpPr>
          <p:spPr>
            <a:xfrm rot="5400000">
              <a:off x="5052246" y="4425976"/>
              <a:ext cx="5201390" cy="174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4"/>
            <p:cNvSpPr>
              <a:spLocks/>
            </p:cNvSpPr>
            <p:nvPr/>
          </p:nvSpPr>
          <p:spPr bwMode="auto">
            <a:xfrm>
              <a:off x="7737634" y="5550430"/>
              <a:ext cx="2179320" cy="1408747"/>
            </a:xfrm>
            <a:prstGeom prst="rect">
              <a:avLst/>
            </a:prstGeom>
            <a:solidFill>
              <a:srgbClr val="857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/>
            <a:p>
              <a:pPr algn="ctr"/>
              <a:endParaRPr lang="en-US" dirty="0"/>
            </a:p>
          </p:txBody>
        </p:sp>
        <p:sp>
          <p:nvSpPr>
            <p:cNvPr id="34" name="Rectangle 5"/>
            <p:cNvSpPr>
              <a:spLocks/>
            </p:cNvSpPr>
            <p:nvPr/>
          </p:nvSpPr>
          <p:spPr bwMode="auto">
            <a:xfrm>
              <a:off x="7737634" y="6047000"/>
              <a:ext cx="2179320" cy="561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2451" tIns="42451" rIns="42451" bIns="42451" anchor="ctr"/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latin typeface="Garamond" pitchFamily="18" charset="0"/>
                  <a:sym typeface="Garamond" pitchFamily="18" charset="0"/>
                </a:rPr>
                <a:t>Graduation</a:t>
              </a:r>
              <a:endParaRPr lang="en-US" dirty="0">
                <a:ea typeface="Gill Sans"/>
                <a:cs typeface="Gill Sans"/>
              </a:endParaRPr>
            </a:p>
            <a:p>
              <a:pPr algn="ctr">
                <a:lnSpc>
                  <a:spcPct val="80000"/>
                </a:lnSpc>
              </a:pPr>
              <a:endParaRPr lang="en-US" sz="13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7737634" y="4168670"/>
              <a:ext cx="2179320" cy="1642639"/>
              <a:chOff x="0" y="0"/>
              <a:chExt cx="1248" cy="913"/>
            </a:xfrm>
          </p:grpSpPr>
          <p:sp>
            <p:nvSpPr>
              <p:cNvPr id="47122" name="Rectangle 7"/>
              <p:cNvSpPr>
                <a:spLocks/>
              </p:cNvSpPr>
              <p:nvPr/>
            </p:nvSpPr>
            <p:spPr bwMode="auto">
              <a:xfrm>
                <a:off x="0" y="0"/>
                <a:ext cx="1248" cy="782"/>
              </a:xfrm>
              <a:prstGeom prst="rect">
                <a:avLst/>
              </a:prstGeom>
              <a:solidFill>
                <a:srgbClr val="ACA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/>
                <a:endParaRPr lang="en-US" dirty="0"/>
              </a:p>
            </p:txBody>
          </p:sp>
          <p:sp>
            <p:nvSpPr>
              <p:cNvPr id="47123" name="AutoShape 8"/>
              <p:cNvSpPr>
                <a:spLocks/>
              </p:cNvSpPr>
              <p:nvPr/>
            </p:nvSpPr>
            <p:spPr bwMode="auto">
              <a:xfrm rot="-2760000">
                <a:off x="480" y="624"/>
                <a:ext cx="240" cy="240"/>
              </a:xfrm>
              <a:prstGeom prst="rtTriangle">
                <a:avLst/>
              </a:prstGeom>
              <a:solidFill>
                <a:srgbClr val="ACA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Rectangle 9"/>
            <p:cNvSpPr>
              <a:spLocks/>
            </p:cNvSpPr>
            <p:nvPr/>
          </p:nvSpPr>
          <p:spPr bwMode="auto">
            <a:xfrm>
              <a:off x="7737634" y="4418155"/>
              <a:ext cx="2179320" cy="112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2451" tIns="42451" rIns="42451" bIns="42451" anchor="ctr"/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latin typeface="Garamond" pitchFamily="18" charset="0"/>
                  <a:sym typeface="Garamond" pitchFamily="18" charset="0"/>
                </a:rPr>
                <a:t>Returning</a:t>
              </a:r>
              <a:endParaRPr lang="en-US" dirty="0">
                <a:ea typeface="Gill Sans"/>
                <a:cs typeface="Gill Sans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300" dirty="0" smtClean="0">
                  <a:latin typeface="Lucida Grande"/>
                  <a:ea typeface="Lucida Grande"/>
                  <a:cs typeface="Lucida Grande"/>
                  <a:sym typeface="Lucida Grande"/>
                </a:rPr>
                <a:t>(3rd </a:t>
              </a:r>
              <a:r>
                <a:rPr lang="en-US" sz="1300" dirty="0">
                  <a:latin typeface="Lucida Grande"/>
                  <a:ea typeface="Lucida Grande"/>
                  <a:cs typeface="Lucida Grande"/>
                  <a:sym typeface="Lucida Grande"/>
                </a:rPr>
                <a:t>Term and Beyond)</a:t>
              </a:r>
            </a:p>
          </p:txBody>
        </p: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7737634" y="2786910"/>
              <a:ext cx="2179320" cy="1642639"/>
              <a:chOff x="0" y="0"/>
              <a:chExt cx="1248" cy="913"/>
            </a:xfrm>
          </p:grpSpPr>
          <p:sp>
            <p:nvSpPr>
              <p:cNvPr id="47120" name="Rectangle 17"/>
              <p:cNvSpPr>
                <a:spLocks/>
              </p:cNvSpPr>
              <p:nvPr/>
            </p:nvSpPr>
            <p:spPr bwMode="auto">
              <a:xfrm>
                <a:off x="0" y="0"/>
                <a:ext cx="1248" cy="782"/>
              </a:xfrm>
              <a:prstGeom prst="rect">
                <a:avLst/>
              </a:prstGeom>
              <a:solidFill>
                <a:srgbClr val="CDC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/>
                <a:endParaRPr lang="en-US" dirty="0"/>
              </a:p>
            </p:txBody>
          </p:sp>
          <p:sp>
            <p:nvSpPr>
              <p:cNvPr id="47121" name="AutoShape 18"/>
              <p:cNvSpPr>
                <a:spLocks/>
              </p:cNvSpPr>
              <p:nvPr/>
            </p:nvSpPr>
            <p:spPr bwMode="auto">
              <a:xfrm rot="-2760000">
                <a:off x="480" y="624"/>
                <a:ext cx="240" cy="240"/>
              </a:xfrm>
              <a:prstGeom prst="rtTriangle">
                <a:avLst/>
              </a:prstGeom>
              <a:solidFill>
                <a:srgbClr val="CDC4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Rectangle 19"/>
            <p:cNvSpPr>
              <a:spLocks/>
            </p:cNvSpPr>
            <p:nvPr/>
          </p:nvSpPr>
          <p:spPr bwMode="auto">
            <a:xfrm>
              <a:off x="7737634" y="3161137"/>
              <a:ext cx="2179320" cy="1120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2451" tIns="42451" rIns="42451" bIns="42451" anchor="ctr"/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latin typeface="Garamond" pitchFamily="18" charset="0"/>
                  <a:sym typeface="Garamond" pitchFamily="18" charset="0"/>
                </a:rPr>
                <a:t>New</a:t>
              </a:r>
              <a:endParaRPr lang="en-US" dirty="0">
                <a:ea typeface="Gill Sans"/>
                <a:cs typeface="Gill Sans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2200" dirty="0">
                  <a:latin typeface="Garamond" pitchFamily="18" charset="0"/>
                  <a:sym typeface="Garamond" pitchFamily="18" charset="0"/>
                </a:rPr>
                <a:t>Returning</a:t>
              </a:r>
              <a:endParaRPr lang="en-US" dirty="0">
                <a:ea typeface="Gill Sans"/>
                <a:cs typeface="Gill Sans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1300" dirty="0">
                  <a:latin typeface="Lucida Grande"/>
                  <a:ea typeface="Lucida Grande"/>
                  <a:cs typeface="Lucida Grande"/>
                  <a:sym typeface="Lucida Grande"/>
                </a:rPr>
                <a:t>(1</a:t>
              </a:r>
              <a:r>
                <a:rPr lang="en-US" sz="1300" baseline="30000" dirty="0">
                  <a:latin typeface="Lucida Grande"/>
                  <a:ea typeface="Lucida Grande"/>
                  <a:cs typeface="Lucida Grande"/>
                  <a:sym typeface="Lucida Grande"/>
                </a:rPr>
                <a:t>st</a:t>
              </a:r>
              <a:r>
                <a:rPr lang="en-US" sz="1300" dirty="0">
                  <a:latin typeface="Lucida Grande"/>
                  <a:ea typeface="Lucida Grande"/>
                  <a:cs typeface="Lucida Grande"/>
                  <a:sym typeface="Lucida Grande"/>
                </a:rPr>
                <a:t> to 2</a:t>
              </a:r>
              <a:r>
                <a:rPr lang="en-US" sz="1300" baseline="30000" dirty="0">
                  <a:latin typeface="Lucida Grande"/>
                  <a:ea typeface="Lucida Grande"/>
                  <a:cs typeface="Lucida Grande"/>
                  <a:sym typeface="Lucida Grande"/>
                </a:rPr>
                <a:t>nd</a:t>
              </a:r>
              <a:r>
                <a:rPr lang="en-US" sz="1300" dirty="0">
                  <a:latin typeface="Lucida Grande"/>
                  <a:ea typeface="Lucida Grande"/>
                  <a:cs typeface="Lucida Grande"/>
                  <a:sym typeface="Lucida Grande"/>
                </a:rPr>
                <a:t> Term)</a:t>
              </a:r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7737634" y="1750590"/>
              <a:ext cx="2179320" cy="1297199"/>
              <a:chOff x="0" y="0"/>
              <a:chExt cx="1248" cy="721"/>
            </a:xfrm>
          </p:grpSpPr>
          <p:sp>
            <p:nvSpPr>
              <p:cNvPr id="47118" name="Rectangle 21"/>
              <p:cNvSpPr>
                <a:spLocks/>
              </p:cNvSpPr>
              <p:nvPr/>
            </p:nvSpPr>
            <p:spPr bwMode="auto">
              <a:xfrm>
                <a:off x="0" y="0"/>
                <a:ext cx="1248" cy="590"/>
              </a:xfrm>
              <a:prstGeom prst="rect">
                <a:avLst/>
              </a:prstGeom>
              <a:solidFill>
                <a:srgbClr val="EDE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/>
              <a:lstStyle/>
              <a:p>
                <a:pPr algn="ctr"/>
                <a:endParaRPr lang="en-US" dirty="0"/>
              </a:p>
            </p:txBody>
          </p:sp>
          <p:sp>
            <p:nvSpPr>
              <p:cNvPr id="47119" name="AutoShape 22"/>
              <p:cNvSpPr>
                <a:spLocks/>
              </p:cNvSpPr>
              <p:nvPr/>
            </p:nvSpPr>
            <p:spPr bwMode="auto">
              <a:xfrm rot="-2760000">
                <a:off x="480" y="432"/>
                <a:ext cx="240" cy="240"/>
              </a:xfrm>
              <a:prstGeom prst="rtTriangle">
                <a:avLst/>
              </a:prstGeom>
              <a:solidFill>
                <a:srgbClr val="EDE3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Rectangle 23"/>
            <p:cNvSpPr>
              <a:spLocks/>
            </p:cNvSpPr>
            <p:nvPr/>
          </p:nvSpPr>
          <p:spPr bwMode="auto">
            <a:xfrm>
              <a:off x="7737634" y="2029460"/>
              <a:ext cx="2179320" cy="784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2451" tIns="42451" rIns="42451" bIns="42451" anchor="ctr"/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latin typeface="Garamond" pitchFamily="18" charset="0"/>
                  <a:sym typeface="Garamond" pitchFamily="18" charset="0"/>
                </a:rPr>
                <a:t>New Student</a:t>
              </a:r>
              <a:endParaRPr lang="en-US" dirty="0">
                <a:ea typeface="Gill Sans"/>
                <a:cs typeface="Gill San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400071" y="6955364"/>
            <a:ext cx="3944679" cy="250874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r>
              <a:rPr lang="en-US" sz="1000" dirty="0"/>
              <a:t>*150% of marketed program length</a:t>
            </a:r>
          </a:p>
        </p:txBody>
      </p:sp>
    </p:spTree>
    <p:extLst>
      <p:ext uri="{BB962C8B-B14F-4D97-AF65-F5344CB8AC3E}">
        <p14:creationId xmlns:p14="http://schemas.microsoft.com/office/powerpoint/2010/main" val="28320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335361" y="110651"/>
            <a:ext cx="9052560" cy="10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101858" bIns="50929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MS PGothic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MS PGothic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MS PGothic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MS PGothic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ＭＳ Ｐゴシック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ＭＳ Ｐゴシック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ＭＳ Ｐゴシック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hlink"/>
                </a:solidFill>
                <a:latin typeface="Verdana" charset="0"/>
                <a:ea typeface="ＭＳ Ｐゴシック" charset="0"/>
                <a:cs typeface="Arial" charset="0"/>
              </a:defRPr>
            </a:lvl9pPr>
          </a:lstStyle>
          <a:p>
            <a:pPr>
              <a:defRPr/>
            </a:pPr>
            <a:r>
              <a:rPr lang="en-US" b="0" kern="0" dirty="0" smtClean="0">
                <a:solidFill>
                  <a:schemeClr val="bg1"/>
                </a:solidFill>
              </a:rPr>
              <a:t>Best Practices and Administrative Partnership</a:t>
            </a:r>
            <a:endParaRPr lang="en-US" b="0" kern="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3378"/>
              </p:ext>
            </p:extLst>
          </p:nvPr>
        </p:nvGraphicFramePr>
        <p:xfrm>
          <a:off x="808074" y="1358371"/>
          <a:ext cx="8289889" cy="512942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8289889"/>
              </a:tblGrid>
              <a:tr h="5129424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Defined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Academic Calendar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inclusive of course offerings for the entire student program length.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SzPts val="1000"/>
                        <a:buFont typeface="+mj-lt"/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Receive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registration rosters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regularly during registration period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Access to LMS and classrooms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to identify at-risk students and protocol for intervention.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 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Key process dates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 to promote persistence and deter students from dropping.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Dedicated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program and administration resources at the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University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to provide timely services to students and to ensure consistency in our approach to manage the program and student retention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</a:rPr>
                        <a:t>Imbed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institutional commitment 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in our process and communication.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21890" marR="2189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53E2B-AA03-4794-B3EB-34B587526866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53194556"/>
              </p:ext>
            </p:extLst>
          </p:nvPr>
        </p:nvGraphicFramePr>
        <p:xfrm>
          <a:off x="481777" y="1414138"/>
          <a:ext cx="8981194" cy="4770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 bwMode="auto">
          <a:xfrm>
            <a:off x="193448" y="266701"/>
            <a:ext cx="90519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2pPr>
            <a:lvl3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3pPr>
            <a:lvl4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4pPr>
            <a:lvl5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5pPr>
            <a:lvl6pPr marL="455757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6pPr>
            <a:lvl7pPr marL="911513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7pPr>
            <a:lvl8pPr marL="1367274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8pPr>
            <a:lvl9pPr marL="1823030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r>
              <a:rPr lang="en-US" b="0" kern="0" dirty="0" smtClean="0"/>
              <a:t>Example Organization Structure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37825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048F-5EE8-401B-B281-071BB511CD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25730" name="Picture 2" descr="C:\Users\choughton\AppData\Local\Microsoft\Windows\Temporary Internet Files\Content.IE5\1IWEQ46Z\MP900390083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656" y="2057400"/>
            <a:ext cx="26090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67295" y="223286"/>
            <a:ext cx="5231219" cy="584775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r>
              <a:rPr lang="en-US" sz="3100" b="0" dirty="0">
                <a:solidFill>
                  <a:srgbClr val="FFFFFF"/>
                </a:solidFill>
                <a:latin typeface="+mj-lt"/>
                <a:cs typeface="+mj-cs"/>
              </a:rPr>
              <a:t>How can I help you?</a:t>
            </a:r>
          </a:p>
        </p:txBody>
      </p:sp>
    </p:spTree>
    <p:extLst>
      <p:ext uri="{BB962C8B-B14F-4D97-AF65-F5344CB8AC3E}">
        <p14:creationId xmlns:p14="http://schemas.microsoft.com/office/powerpoint/2010/main" val="28543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261" y="1589318"/>
            <a:ext cx="2737609" cy="18070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5466644" y="6524909"/>
            <a:ext cx="4325943" cy="356740"/>
          </a:xfrm>
          <a:prstGeom prst="rect">
            <a:avLst/>
          </a:prstGeom>
        </p:spPr>
        <p:txBody>
          <a:bodyPr lIns="91418" tIns="45710" rIns="91418" bIns="45710"/>
          <a:lstStyle>
            <a:defPPr>
              <a:defRPr lang="en-US"/>
            </a:defPPr>
            <a:lvl1pPr algn="ctr" defTabSz="506403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506403" indent="-50643" algn="ctr" defTabSz="506403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1014381" indent="-102863" algn="ctr" defTabSz="506403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522360" indent="-155081" algn="ctr" defTabSz="506403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2030344" indent="-207305" algn="ctr" defTabSz="506403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78796" algn="l" defTabSz="911513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34554" algn="l" defTabSz="911513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190311" algn="l" defTabSz="911513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46069" algn="l" defTabSz="911513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chemeClr val="bg1"/>
                </a:solidFill>
              </a:rPr>
              <a:t>©2013 Pearson Embanet  Confidential and Proprietary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052415" y="5002088"/>
            <a:ext cx="2973133" cy="13347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93" fontAlgn="auto">
              <a:spcAft>
                <a:spcPts val="300"/>
              </a:spcAft>
              <a:defRPr/>
            </a:pPr>
            <a:r>
              <a:rPr lang="en-US" sz="1800" dirty="0" smtClean="0">
                <a:solidFill>
                  <a:schemeClr val="tx1"/>
                </a:solidFill>
              </a:rPr>
              <a:t>Alan Coheley</a:t>
            </a:r>
            <a:endParaRPr lang="en-US" sz="1800" dirty="0">
              <a:solidFill>
                <a:schemeClr val="tx1"/>
              </a:solidFill>
            </a:endParaRPr>
          </a:p>
          <a:p>
            <a:pPr defTabSz="457093" fontAlgn="auto">
              <a:spcAft>
                <a:spcPts val="300"/>
              </a:spcAft>
              <a:defRPr/>
            </a:pPr>
            <a:r>
              <a:rPr lang="en-US" b="0" dirty="0" smtClean="0">
                <a:solidFill>
                  <a:schemeClr val="tx1"/>
                </a:solidFill>
              </a:rPr>
              <a:t>Senior VP, </a:t>
            </a:r>
            <a:r>
              <a:rPr lang="en-US" b="0" dirty="0" smtClean="0">
                <a:solidFill>
                  <a:schemeClr val="tx1"/>
                </a:solidFill>
              </a:rPr>
              <a:t> Academic Partnerships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1229826" name="Picture 2" descr="\\orlandonas01\Academics\Program Management\BU 4\Pictures\Group\IMG_86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37" y="1913860"/>
            <a:ext cx="4499118" cy="2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0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53E2B-AA03-4794-B3EB-34B587526866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980" y="1104214"/>
            <a:ext cx="7634177" cy="6370955"/>
          </a:xfrm>
          <a:prstGeom prst="rect">
            <a:avLst/>
          </a:prstGeom>
        </p:spPr>
        <p:txBody>
          <a:bodyPr wrap="square" lIns="91418" tIns="45710" rIns="91418" bIns="45710">
            <a:spAutoFit/>
          </a:bodyPr>
          <a:lstStyle/>
          <a:p>
            <a:pPr marL="1306413" lvl="2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Assist students in understanding LMS functionality and navigation</a:t>
            </a:r>
            <a:endParaRPr lang="en-US" sz="2400" dirty="0"/>
          </a:p>
          <a:p>
            <a:pPr marL="963513" lvl="2" indent="0" algn="l"/>
            <a:endParaRPr lang="en-US" sz="2400" dirty="0" smtClean="0"/>
          </a:p>
          <a:p>
            <a:pPr marL="1306413" lvl="2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Remind students of important milestones and deadlines</a:t>
            </a:r>
          </a:p>
          <a:p>
            <a:pPr marL="963513" lvl="2" indent="0" algn="l"/>
            <a:r>
              <a:rPr lang="en-US" sz="2400" dirty="0" smtClean="0"/>
              <a:t> </a:t>
            </a:r>
          </a:p>
          <a:p>
            <a:pPr marL="1306413" lvl="2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Refer student issues to UF support services when appropriate</a:t>
            </a:r>
          </a:p>
          <a:p>
            <a:pPr marL="963513" lvl="2" indent="0" algn="l"/>
            <a:endParaRPr lang="en-US" sz="2400" dirty="0" smtClean="0"/>
          </a:p>
          <a:p>
            <a:pPr marL="1306413" lvl="2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Assist students in navigating and understanding institutional processes</a:t>
            </a:r>
            <a:endParaRPr lang="en-US" sz="2400" dirty="0"/>
          </a:p>
          <a:p>
            <a:pPr marL="1306413" lvl="2" indent="-342900" algn="l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1306413" lvl="2" indent="-342900" algn="l">
              <a:buFont typeface="Wingdings" panose="05000000000000000000" pitchFamily="2" charset="2"/>
              <a:buChar char="Ø"/>
            </a:pPr>
            <a:r>
              <a:rPr lang="en-US" sz="2400" dirty="0" smtClean="0"/>
              <a:t>Our Program Coaches are the constant in the online experience for students </a:t>
            </a:r>
          </a:p>
          <a:p>
            <a:pPr marL="963513" lvl="2" indent="0" algn="l"/>
            <a:endParaRPr lang="en-US" sz="2400" dirty="0"/>
          </a:p>
          <a:p>
            <a:pPr marL="963513" lvl="2" indent="0" algn="l"/>
            <a:r>
              <a:rPr lang="en-US" sz="2400" dirty="0" smtClean="0"/>
              <a:t>	</a:t>
            </a:r>
          </a:p>
          <a:p>
            <a:pPr marL="455653" lvl="1" indent="0" algn="l"/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93448" y="266701"/>
            <a:ext cx="90519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2pPr>
            <a:lvl3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3pPr>
            <a:lvl4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4pPr>
            <a:lvl5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5pPr>
            <a:lvl6pPr marL="455757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6pPr>
            <a:lvl7pPr marL="911513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7pPr>
            <a:lvl8pPr marL="1367274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8pPr>
            <a:lvl9pPr marL="1823030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r>
              <a:rPr lang="en-US" b="0" kern="0" dirty="0" smtClean="0"/>
              <a:t>Student and Institutional Benefits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6356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" y="266701"/>
            <a:ext cx="9051925" cy="539750"/>
          </a:xfrm>
        </p:spPr>
        <p:txBody>
          <a:bodyPr>
            <a:normAutofit fontScale="90000"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121027"/>
            <a:ext cx="10077450" cy="5130799"/>
          </a:xfrm>
        </p:spPr>
        <p:txBody>
          <a:bodyPr>
            <a:normAutofit fontScale="25000" lnSpcReduction="20000"/>
          </a:bodyPr>
          <a:lstStyle/>
          <a:p>
            <a:pPr marL="1908954" indent="0">
              <a:lnSpc>
                <a:spcPct val="120000"/>
              </a:lnSpc>
            </a:pPr>
            <a:r>
              <a:rPr lang="en-US" sz="7100" dirty="0">
                <a:solidFill>
                  <a:srgbClr val="262626"/>
                </a:solidFill>
              </a:rPr>
              <a:t>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130+</a:t>
            </a:r>
            <a:r>
              <a:rPr lang="en-US" sz="7100" dirty="0">
                <a:solidFill>
                  <a:srgbClr val="262626"/>
                </a:solidFill>
              </a:rPr>
              <a:t> Degree programs supported across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36</a:t>
            </a:r>
            <a:r>
              <a:rPr lang="en-US" sz="7100" dirty="0">
                <a:solidFill>
                  <a:srgbClr val="262626"/>
                </a:solidFill>
              </a:rPr>
              <a:t> University Partners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Char char="•"/>
            </a:pPr>
            <a:endParaRPr lang="en-US" sz="7100" dirty="0">
              <a:solidFill>
                <a:srgbClr val="262626"/>
              </a:solidFill>
            </a:endParaRPr>
          </a:p>
          <a:p>
            <a:pPr marL="5217814" indent="0">
              <a:lnSpc>
                <a:spcPct val="120000"/>
              </a:lnSpc>
            </a:pPr>
            <a:r>
              <a:rPr lang="en-US" sz="7100" dirty="0">
                <a:solidFill>
                  <a:srgbClr val="262626"/>
                </a:solidFill>
              </a:rPr>
              <a:t>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80+ </a:t>
            </a:r>
            <a:r>
              <a:rPr lang="en-US" sz="7100" dirty="0">
                <a:solidFill>
                  <a:srgbClr val="262626"/>
                </a:solidFill>
              </a:rPr>
              <a:t>Technical Services Clients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Char char="•"/>
            </a:pPr>
            <a:endParaRPr lang="en-US" sz="7100" dirty="0">
              <a:solidFill>
                <a:srgbClr val="262626"/>
              </a:solidFill>
            </a:endParaRPr>
          </a:p>
          <a:p>
            <a:pPr marL="2614211" indent="0">
              <a:lnSpc>
                <a:spcPct val="120000"/>
              </a:lnSpc>
            </a:pPr>
            <a:r>
              <a:rPr lang="en-US" sz="7100" dirty="0">
                <a:solidFill>
                  <a:srgbClr val="262626"/>
                </a:solidFill>
              </a:rPr>
              <a:t>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600+ </a:t>
            </a:r>
            <a:r>
              <a:rPr lang="en-US" sz="7100" dirty="0">
                <a:solidFill>
                  <a:srgbClr val="262626"/>
                </a:solidFill>
              </a:rPr>
              <a:t>Employees</a:t>
            </a:r>
          </a:p>
          <a:p>
            <a:pPr marL="0" indent="0">
              <a:lnSpc>
                <a:spcPct val="120000"/>
              </a:lnSpc>
              <a:buFont typeface="Arial" pitchFamily="34" charset="0"/>
              <a:buChar char="•"/>
            </a:pPr>
            <a:endParaRPr lang="en-US" sz="7100" dirty="0">
              <a:solidFill>
                <a:srgbClr val="262626"/>
              </a:solidFill>
            </a:endParaRPr>
          </a:p>
          <a:p>
            <a:pPr marL="2036219" indent="0">
              <a:lnSpc>
                <a:spcPct val="120000"/>
              </a:lnSpc>
            </a:pPr>
            <a:r>
              <a:rPr lang="en-US" sz="7100" dirty="0">
                <a:solidFill>
                  <a:srgbClr val="262626"/>
                </a:solidFill>
              </a:rPr>
              <a:t> Offices in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Chicago</a:t>
            </a:r>
            <a:r>
              <a:rPr lang="en-US" sz="7100" dirty="0">
                <a:solidFill>
                  <a:srgbClr val="262626"/>
                </a:solidFill>
              </a:rPr>
              <a:t> +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Orlando</a:t>
            </a:r>
            <a:r>
              <a:rPr lang="en-US" sz="7100" dirty="0">
                <a:solidFill>
                  <a:srgbClr val="262626"/>
                </a:solidFill>
              </a:rPr>
              <a:t> + </a:t>
            </a:r>
            <a:r>
              <a:rPr lang="en-US" sz="14300" dirty="0">
                <a:solidFill>
                  <a:srgbClr val="F5903C"/>
                </a:solidFill>
                <a:latin typeface="Arial Black" pitchFamily="34" charset="0"/>
              </a:rPr>
              <a:t>Toronto</a:t>
            </a:r>
          </a:p>
          <a:p>
            <a:pPr marL="0" indent="0">
              <a:lnSpc>
                <a:spcPct val="120000"/>
              </a:lnSpc>
            </a:pPr>
            <a:endParaRPr lang="en-US" sz="7100" dirty="0">
              <a:solidFill>
                <a:srgbClr val="262626"/>
              </a:solidFill>
            </a:endParaRPr>
          </a:p>
          <a:p>
            <a:pPr marL="0" indent="0">
              <a:lnSpc>
                <a:spcPct val="120000"/>
              </a:lnSpc>
            </a:pPr>
            <a:endParaRPr lang="en-US" sz="7100" dirty="0">
              <a:solidFill>
                <a:srgbClr val="262626"/>
              </a:solidFill>
            </a:endParaRPr>
          </a:p>
          <a:p>
            <a:pPr marL="0" indent="0">
              <a:lnSpc>
                <a:spcPct val="120000"/>
              </a:lnSpc>
            </a:pPr>
            <a:endParaRPr lang="en-US" sz="7100" dirty="0">
              <a:solidFill>
                <a:srgbClr val="262626"/>
              </a:solidFill>
            </a:endParaRPr>
          </a:p>
          <a:p>
            <a:pPr marL="0" indent="0"/>
            <a:endParaRPr lang="en-US" sz="1800" dirty="0">
              <a:solidFill>
                <a:srgbClr val="26262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746" y="1028965"/>
            <a:ext cx="9608457" cy="2511395"/>
          </a:xfrm>
          <a:prstGeom prst="rect">
            <a:avLst/>
          </a:prstGeom>
          <a:noFill/>
        </p:spPr>
        <p:txBody>
          <a:bodyPr wrap="square" lIns="101811" tIns="50906" rIns="101811" bIns="50906" rtlCol="0">
            <a:spAutoFit/>
          </a:bodyPr>
          <a:lstStyle/>
          <a:p>
            <a:pPr algn="l" defTabSz="506993"/>
            <a:r>
              <a:rPr lang="en-US" sz="2200" i="1" dirty="0">
                <a:solidFill>
                  <a:srgbClr val="262626"/>
                </a:solidFill>
              </a:rPr>
              <a:t>Embanet </a:t>
            </a:r>
            <a:r>
              <a:rPr lang="en-US" sz="2200" dirty="0">
                <a:solidFill>
                  <a:srgbClr val="262626"/>
                </a:solidFill>
              </a:rPr>
              <a:t>believes in the mission of traditional </a:t>
            </a:r>
            <a:r>
              <a:rPr lang="en-US" sz="2200" u="sng" dirty="0">
                <a:solidFill>
                  <a:srgbClr val="262626"/>
                </a:solidFill>
              </a:rPr>
              <a:t>not-for-profit</a:t>
            </a:r>
            <a:r>
              <a:rPr lang="en-US" sz="2200" dirty="0">
                <a:solidFill>
                  <a:srgbClr val="262626"/>
                </a:solidFill>
              </a:rPr>
              <a:t> universities, and partners with these institutions to attract and retain students through the delivery of high quality online degree programs.</a:t>
            </a:r>
          </a:p>
          <a:p>
            <a:pPr algn="l" defTabSz="506993"/>
            <a:endParaRPr lang="en-US" sz="2200" dirty="0">
              <a:solidFill>
                <a:srgbClr val="262626"/>
              </a:solidFill>
            </a:endParaRPr>
          </a:p>
          <a:p>
            <a:pPr algn="l" defTabSz="506993"/>
            <a:r>
              <a:rPr lang="en-US" sz="2200" dirty="0">
                <a:solidFill>
                  <a:srgbClr val="262626"/>
                </a:solidFill>
              </a:rPr>
              <a:t>We are the preeminent </a:t>
            </a:r>
            <a:r>
              <a:rPr lang="en-US" sz="2200" u="sng" dirty="0">
                <a:solidFill>
                  <a:srgbClr val="262626"/>
                </a:solidFill>
              </a:rPr>
              <a:t>full-service provider of online learning services </a:t>
            </a:r>
            <a:r>
              <a:rPr lang="en-US" sz="2200" dirty="0">
                <a:solidFill>
                  <a:srgbClr val="262626"/>
                </a:solidFill>
              </a:rPr>
              <a:t>to colleges and universities:</a:t>
            </a:r>
          </a:p>
          <a:p>
            <a:pPr algn="l" defTabSz="506993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5" name="Picture 7" descr="C:\Users\pstahle\AppData\Local\Microsoft\Windows\Temporary Internet Files\Content.IE5\9QHJEFOJ\MP900407164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929" y="4122794"/>
            <a:ext cx="1459113" cy="1001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1" name="Picture 13" descr="C:\Users\pstahle\AppData\Local\Microsoft\Windows\Temporary Internet Files\Content.IE5\O7CDMS0S\MP900443229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5369" y="5222976"/>
            <a:ext cx="1351635" cy="926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63" name="Picture 15" descr="C:\Users\pstahle\AppData\Local\Microsoft\Windows\Temporary Internet Files\Content.IE5\IPM9QQFR\MP900438941[1].jpg"/>
          <p:cNvPicPr>
            <a:picLocks noChangeAspect="1" noChangeArrowheads="1"/>
          </p:cNvPicPr>
          <p:nvPr/>
        </p:nvPicPr>
        <p:blipFill>
          <a:blip r:embed="rId5"/>
          <a:srcRect b="36653"/>
          <a:stretch>
            <a:fillRect/>
          </a:stretch>
        </p:blipFill>
        <p:spPr bwMode="auto">
          <a:xfrm>
            <a:off x="193446" y="6311112"/>
            <a:ext cx="1923832" cy="834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47921" y="3203746"/>
            <a:ext cx="1414882" cy="10674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689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7033D-1BC4-4BBF-ABA7-48A78B1AA2D2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1222660" name="Rectangle 2"/>
          <p:cNvSpPr>
            <a:spLocks/>
          </p:cNvSpPr>
          <p:nvPr/>
        </p:nvSpPr>
        <p:spPr bwMode="auto">
          <a:xfrm>
            <a:off x="258763" y="298450"/>
            <a:ext cx="9799637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396" tIns="50701" rIns="101396" bIns="50701" anchor="ctr"/>
          <a:lstStyle/>
          <a:p>
            <a:pPr algn="l" defTabSz="504699">
              <a:lnSpc>
                <a:spcPct val="80000"/>
              </a:lnSpc>
            </a:pPr>
            <a:r>
              <a:rPr lang="en-US" sz="2800" b="0" dirty="0">
                <a:solidFill>
                  <a:srgbClr val="FFFFFF"/>
                </a:solidFill>
                <a:latin typeface="Calibri" pitchFamily="34" charset="0"/>
              </a:rPr>
              <a:t>130+ Programs Across 36 University Partners</a:t>
            </a:r>
          </a:p>
        </p:txBody>
      </p:sp>
      <p:sp>
        <p:nvSpPr>
          <p:cNvPr id="614416" name="Line 16"/>
          <p:cNvSpPr>
            <a:spLocks noChangeShapeType="1"/>
          </p:cNvSpPr>
          <p:nvPr/>
        </p:nvSpPr>
        <p:spPr bwMode="auto">
          <a:xfrm>
            <a:off x="323882" y="2365881"/>
            <a:ext cx="8137949" cy="12656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142" tIns="45569" rIns="91142" bIns="45569"/>
          <a:lstStyle/>
          <a:p>
            <a:pPr>
              <a:defRPr/>
            </a:pP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1222663" name="Picture 16" descr="howard_university_logo2896x289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36989" y="5170489"/>
            <a:ext cx="1400175" cy="1400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6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01957" y="4778408"/>
            <a:ext cx="14255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65" name="Picture 5" descr="M:\AP LOGOS\APPROVED LOGOS - PLEASE USE THESE\UFsignature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37094" y="3773938"/>
            <a:ext cx="235267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66" name="Picture 21" descr="Vanderbilt University.tiff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002" t="7883" r="12161" b="12984"/>
          <a:stretch>
            <a:fillRect/>
          </a:stretch>
        </p:blipFill>
        <p:spPr bwMode="auto">
          <a:xfrm>
            <a:off x="7757645" y="2555989"/>
            <a:ext cx="841962" cy="115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67" name="Picture 23" descr="BrandeisWordmark_Seal400wide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1385" y="2755901"/>
            <a:ext cx="30289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68" name="Picture 24" descr="neu_R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98450" y="5549905"/>
            <a:ext cx="3557588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0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10131" y="2555989"/>
            <a:ext cx="2493963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1" name="Picture 2" descr="http://upload.wikimedia.org/wikipedia/en/b/b0/Wake_Forest_University_logo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4825" y="4646613"/>
            <a:ext cx="1485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2" name="Picture 2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319963" y="4797425"/>
            <a:ext cx="13731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17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8"/>
          <a:stretch>
            <a:fillRect/>
          </a:stretch>
        </p:blipFill>
        <p:spPr bwMode="auto">
          <a:xfrm>
            <a:off x="651385" y="3323088"/>
            <a:ext cx="10858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22674" name="Picture 20" descr="logo-ksu.gif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902578" y="6791782"/>
            <a:ext cx="15398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5" name="Picture 54" descr="ohio-university-logo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924050" y="6199193"/>
            <a:ext cx="14859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6" name="Picture 4" descr="site logo">
            <a:hlinkClick r:id="rId16"/>
          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201863" y="6723062"/>
            <a:ext cx="2684462" cy="59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7" name="Picture 6" descr="http://maryville.edu/images/structural/maryville_logo.gif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56"/>
          <a:stretch>
            <a:fillRect/>
          </a:stretch>
        </p:blipFill>
        <p:spPr bwMode="auto">
          <a:xfrm>
            <a:off x="8054975" y="6110293"/>
            <a:ext cx="1560513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8" name="Picture 58" descr="LOGO_COLORv2.jpg"/>
          <p:cNvPicPr>
            <a:picLocks noChangeAspect="1"/>
          </p:cNvPicPr>
          <p:nvPr/>
        </p:nvPicPr>
        <p:blipFill>
          <a:blip r:embed="rId20"/>
          <a:srcRect l="4305" t="6897" r="4305" b="12283"/>
          <a:stretch>
            <a:fillRect/>
          </a:stretch>
        </p:blipFill>
        <p:spPr bwMode="auto">
          <a:xfrm>
            <a:off x="7370764" y="5468971"/>
            <a:ext cx="196691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2679" name="Picture 33" descr="File:U of Arizona logo.png">
            <a:hlinkClick r:id="rId21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251019" y="3773940"/>
            <a:ext cx="2193902" cy="65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22680" name="Object 37"/>
          <p:cNvGraphicFramePr>
            <a:graphicFrameLocks noChangeAspect="1"/>
          </p:cNvGraphicFramePr>
          <p:nvPr/>
        </p:nvGraphicFramePr>
        <p:xfrm>
          <a:off x="6259513" y="6291266"/>
          <a:ext cx="13970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993" r:id="rId23" imgW="2107937" imgH="1041270" progId="">
                  <p:embed/>
                </p:oleObj>
              </mc:Choice>
              <mc:Fallback>
                <p:oleObj r:id="rId23" imgW="2107937" imgH="1041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6291266"/>
                        <a:ext cx="13970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2681" name="Object 38"/>
          <p:cNvGraphicFramePr>
            <a:graphicFrameLocks noChangeAspect="1"/>
          </p:cNvGraphicFramePr>
          <p:nvPr/>
        </p:nvGraphicFramePr>
        <p:xfrm>
          <a:off x="5233988" y="6467508"/>
          <a:ext cx="76358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994" r:id="rId25" imgW="1142454" imgH="1180952" progId="">
                  <p:embed/>
                </p:oleObj>
              </mc:Choice>
              <mc:Fallback>
                <p:oleObj r:id="rId25" imgW="1142454" imgH="11809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clrChange>
                          <a:clrFrom>
                            <a:srgbClr val="FCFFFF"/>
                          </a:clrFrom>
                          <a:clrTo>
                            <a:srgbClr val="FC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6467508"/>
                        <a:ext cx="76358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39" name="Picture 39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6430963"/>
            <a:ext cx="146208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D4E8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14441" name="Picture 4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3" y="5611846"/>
            <a:ext cx="1808164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443" name="Line 43"/>
          <p:cNvSpPr>
            <a:spLocks noChangeShapeType="1"/>
          </p:cNvSpPr>
          <p:nvPr/>
        </p:nvSpPr>
        <p:spPr bwMode="auto">
          <a:xfrm>
            <a:off x="323882" y="4556125"/>
            <a:ext cx="9377363" cy="0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142" tIns="45569" rIns="91142" bIns="45569"/>
          <a:lstStyle/>
          <a:p>
            <a:pPr>
              <a:defRPr/>
            </a:pP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1222685" name="Picture 29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5014913" y="4727608"/>
            <a:ext cx="1695450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itle 1"/>
          <p:cNvSpPr txBox="1">
            <a:spLocks/>
          </p:cNvSpPr>
          <p:nvPr/>
        </p:nvSpPr>
        <p:spPr bwMode="auto">
          <a:xfrm>
            <a:off x="350397" y="1033586"/>
            <a:ext cx="8364969" cy="10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 defTabSz="455650"/>
            <a:r>
              <a:rPr lang="en-US" i="1" dirty="0" smtClean="0">
                <a:solidFill>
                  <a:srgbClr val="CA5C18"/>
                </a:solidFill>
                <a:cs typeface="Arial" pitchFamily="34" charset="0"/>
              </a:rPr>
              <a:t>Embanet </a:t>
            </a:r>
            <a:r>
              <a:rPr lang="en-US" b="0" dirty="0">
                <a:cs typeface="Arial" pitchFamily="34" charset="0"/>
              </a:rPr>
              <a:t>Academic Partners </a:t>
            </a:r>
            <a:r>
              <a:rPr lang="en-US" b="0" dirty="0" smtClean="0">
                <a:cs typeface="Arial" pitchFamily="34" charset="0"/>
              </a:rPr>
              <a:t>include:</a:t>
            </a:r>
          </a:p>
          <a:p>
            <a:pPr algn="l" defTabSz="455650"/>
            <a:endParaRPr lang="en-US" sz="1000" b="0" dirty="0">
              <a:cs typeface="Arial" pitchFamily="34" charset="0"/>
            </a:endParaRPr>
          </a:p>
          <a:p>
            <a:pPr marL="284781" indent="-284781" algn="l" defTabSz="455650">
              <a:buFont typeface="Arial"/>
              <a:buChar char="•"/>
            </a:pPr>
            <a:r>
              <a:rPr lang="en-US" b="0" dirty="0" smtClean="0">
                <a:cs typeface="Arial" pitchFamily="34" charset="0"/>
              </a:rPr>
              <a:t>8 </a:t>
            </a:r>
            <a:r>
              <a:rPr lang="en-US" b="0" dirty="0">
                <a:cs typeface="Arial" pitchFamily="34" charset="0"/>
              </a:rPr>
              <a:t>of the </a:t>
            </a:r>
            <a:r>
              <a:rPr lang="en-US" b="0" dirty="0" smtClean="0">
                <a:cs typeface="Arial" pitchFamily="34" charset="0"/>
              </a:rPr>
              <a:t>62 </a:t>
            </a:r>
            <a:r>
              <a:rPr lang="en-US" b="0" dirty="0">
                <a:cs typeface="Arial" pitchFamily="34" charset="0"/>
              </a:rPr>
              <a:t>AAU Institutions </a:t>
            </a:r>
            <a:r>
              <a:rPr lang="en-US" b="0" dirty="0" smtClean="0">
                <a:cs typeface="Arial" pitchFamily="34" charset="0"/>
              </a:rPr>
              <a:t>and</a:t>
            </a:r>
          </a:p>
          <a:p>
            <a:pPr marL="284781" indent="-284781" algn="l" defTabSz="455650">
              <a:buFont typeface="Arial"/>
              <a:buChar char="•"/>
            </a:pPr>
            <a:r>
              <a:rPr lang="en-US" b="0" dirty="0" smtClean="0">
                <a:cs typeface="Arial" pitchFamily="34" charset="0"/>
              </a:rPr>
              <a:t>21 </a:t>
            </a:r>
            <a:r>
              <a:rPr lang="en-US" b="0" dirty="0">
                <a:cs typeface="Arial" pitchFamily="34" charset="0"/>
              </a:rPr>
              <a:t>of the Top 200 USNWR Nationally Ranked Universities </a:t>
            </a:r>
            <a:r>
              <a:rPr lang="en-US" b="0" dirty="0" smtClean="0">
                <a:cs typeface="Arial" pitchFamily="34" charset="0"/>
              </a:rPr>
              <a:t>2013</a:t>
            </a:r>
            <a:endParaRPr lang="en-US" b="0" dirty="0">
              <a:cs typeface="Arial" pitchFamily="34" charset="0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8654160" y="1796478"/>
            <a:ext cx="1085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8801100" y="988003"/>
            <a:ext cx="835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57" y="3385000"/>
            <a:ext cx="1809116" cy="9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Discipline-Specific Delivery</a:t>
            </a:r>
            <a:endParaRPr 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03160" y="1886634"/>
            <a:ext cx="5933759" cy="5381309"/>
            <a:chOff x="-86" y="133"/>
            <a:chExt cx="3398" cy="2991"/>
          </a:xfrm>
        </p:grpSpPr>
        <p:sp>
          <p:nvSpPr>
            <p:cNvPr id="46" name="Rectangle 6"/>
            <p:cNvSpPr>
              <a:spLocks/>
            </p:cNvSpPr>
            <p:nvPr/>
          </p:nvSpPr>
          <p:spPr bwMode="auto">
            <a:xfrm>
              <a:off x="1342" y="216"/>
              <a:ext cx="487" cy="1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Finance</a:t>
              </a:r>
            </a:p>
          </p:txBody>
        </p:sp>
        <p:sp>
          <p:nvSpPr>
            <p:cNvPr id="47" name="Rectangle 7"/>
            <p:cNvSpPr>
              <a:spLocks/>
            </p:cNvSpPr>
            <p:nvPr/>
          </p:nvSpPr>
          <p:spPr bwMode="auto">
            <a:xfrm>
              <a:off x="2537" y="867"/>
              <a:ext cx="599" cy="3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Marketing</a:t>
              </a:r>
            </a:p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Gill Sans"/>
                  <a:cs typeface="Gill Sans"/>
                  <a:sym typeface="Lucida Grande"/>
                </a:rPr>
                <a:t>  Services</a:t>
              </a:r>
              <a:endParaRPr lang="en-US" sz="1600" dirty="0">
                <a:solidFill>
                  <a:srgbClr val="000000"/>
                </a:solidFill>
                <a:ea typeface="Gill Sans"/>
                <a:cs typeface="Gill Sans"/>
              </a:endParaRPr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2493" y="2117"/>
              <a:ext cx="730" cy="3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Recruitment</a:t>
              </a:r>
            </a:p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Gill Sans"/>
                  <a:cs typeface="Gill Sans"/>
                  <a:sym typeface="Lucida Grande"/>
                </a:rPr>
                <a:t>Services</a:t>
              </a:r>
              <a:endParaRPr lang="en-US" sz="1600" dirty="0">
                <a:solidFill>
                  <a:srgbClr val="000000"/>
                </a:solidFill>
                <a:ea typeface="Gill Sans"/>
                <a:cs typeface="Gill Sans"/>
              </a:endParaRPr>
            </a:p>
          </p:txBody>
        </p:sp>
        <p:sp>
          <p:nvSpPr>
            <p:cNvPr id="49" name="Rectangle 9"/>
            <p:cNvSpPr>
              <a:spLocks/>
            </p:cNvSpPr>
            <p:nvPr/>
          </p:nvSpPr>
          <p:spPr bwMode="auto">
            <a:xfrm>
              <a:off x="1161" y="2808"/>
              <a:ext cx="964" cy="3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Student Support</a:t>
              </a:r>
            </a:p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Services</a:t>
              </a:r>
              <a:endParaRPr lang="en-US" sz="1600" dirty="0">
                <a:solidFill>
                  <a:srgbClr val="000000"/>
                </a:solidFill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50" name="Rectangle 10"/>
            <p:cNvSpPr>
              <a:spLocks/>
            </p:cNvSpPr>
            <p:nvPr/>
          </p:nvSpPr>
          <p:spPr bwMode="auto">
            <a:xfrm>
              <a:off x="39" y="2080"/>
              <a:ext cx="750" cy="31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Instructional</a:t>
              </a:r>
              <a:endParaRPr lang="en-US" sz="1600" dirty="0">
                <a:solidFill>
                  <a:srgbClr val="000000"/>
                </a:solidFill>
                <a:ea typeface="Gill Sans"/>
                <a:cs typeface="Gill Sans"/>
              </a:endParaRPr>
            </a:p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Services</a:t>
              </a:r>
            </a:p>
          </p:txBody>
        </p:sp>
        <p:sp>
          <p:nvSpPr>
            <p:cNvPr id="51" name="Rectangle 11"/>
            <p:cNvSpPr>
              <a:spLocks/>
            </p:cNvSpPr>
            <p:nvPr/>
          </p:nvSpPr>
          <p:spPr bwMode="auto">
            <a:xfrm>
              <a:off x="137" y="867"/>
              <a:ext cx="694" cy="1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6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Technology</a:t>
              </a:r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687" y="145"/>
              <a:ext cx="396" cy="61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-86" y="1578"/>
              <a:ext cx="721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 flipH="1">
              <a:off x="681" y="2484"/>
              <a:ext cx="408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Line 15"/>
            <p:cNvSpPr>
              <a:spLocks noChangeShapeType="1"/>
            </p:cNvSpPr>
            <p:nvPr/>
          </p:nvSpPr>
          <p:spPr bwMode="auto">
            <a:xfrm>
              <a:off x="2223" y="2484"/>
              <a:ext cx="363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Line 16"/>
            <p:cNvSpPr>
              <a:spLocks noChangeShapeType="1"/>
            </p:cNvSpPr>
            <p:nvPr/>
          </p:nvSpPr>
          <p:spPr bwMode="auto">
            <a:xfrm flipH="1">
              <a:off x="2217" y="133"/>
              <a:ext cx="369" cy="66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 flipH="1">
              <a:off x="2677" y="1565"/>
              <a:ext cx="635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6483861" y="1228727"/>
            <a:ext cx="0" cy="257941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624085" y="1375477"/>
            <a:ext cx="3232296" cy="2318550"/>
          </a:xfrm>
          <a:prstGeom prst="rect">
            <a:avLst/>
          </a:prstGeom>
        </p:spPr>
        <p:txBody>
          <a:bodyPr wrap="square" lIns="101538" tIns="50771" rIns="101538" bIns="50771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cs typeface="Arial" pitchFamily="34" charset="0"/>
              </a:rPr>
              <a:t>Dedicated Program Team </a:t>
            </a:r>
          </a:p>
          <a:p>
            <a:endParaRPr lang="en-US" sz="1800" dirty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cs typeface="Arial" pitchFamily="34" charset="0"/>
              </a:rPr>
              <a:t>Aligned Culturally </a:t>
            </a:r>
          </a:p>
          <a:p>
            <a:endParaRPr lang="en-US" sz="1800" dirty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cs typeface="Arial" pitchFamily="34" charset="0"/>
              </a:rPr>
              <a:t>Transparent</a:t>
            </a:r>
          </a:p>
          <a:p>
            <a:r>
              <a:rPr lang="en-US" sz="1800" dirty="0">
                <a:solidFill>
                  <a:srgbClr val="000000"/>
                </a:solidFill>
                <a:cs typeface="Arial" pitchFamily="34" charset="0"/>
              </a:rPr>
              <a:t>to the University</a:t>
            </a:r>
          </a:p>
          <a:p>
            <a:endParaRPr lang="en-US" sz="1800" dirty="0">
              <a:solidFill>
                <a:srgbClr val="000000"/>
              </a:solidFill>
              <a:cs typeface="Arial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cs typeface="Arial" pitchFamily="34" charset="0"/>
              </a:rPr>
              <a:t>Invisible to the Students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382904" y="958851"/>
            <a:ext cx="90519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38" tIns="50771" rIns="101538" bIns="50771" numCol="1" anchor="ctr" anchorCtr="0" compatLnSpc="1">
            <a:prstTxWarp prst="textNoShape">
              <a:avLst/>
            </a:prstTxWarp>
          </a:bodyPr>
          <a:lstStyle>
            <a:lvl1pPr algn="l" defTabSz="506403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455757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911513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1367274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1823030" algn="l" defTabSz="506403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Cross Functional Program Team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2" name="Picture 3" descr="C:\Documents and Settings\mhappel\Desktop\whe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661" y="1713164"/>
            <a:ext cx="5264150" cy="5257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grpSp>
        <p:nvGrpSpPr>
          <p:cNvPr id="63" name="Group 18"/>
          <p:cNvGrpSpPr>
            <a:grpSpLocks/>
          </p:cNvGrpSpPr>
          <p:nvPr/>
        </p:nvGrpSpPr>
        <p:grpSpPr bwMode="auto">
          <a:xfrm>
            <a:off x="1515291" y="2703763"/>
            <a:ext cx="3241677" cy="3240088"/>
            <a:chOff x="0" y="0"/>
            <a:chExt cx="2042" cy="2041"/>
          </a:xfrm>
          <a:solidFill>
            <a:srgbClr val="F5903C"/>
          </a:solidFill>
        </p:grpSpPr>
        <p:sp>
          <p:nvSpPr>
            <p:cNvPr id="65" name="Oval 19"/>
            <p:cNvSpPr>
              <a:spLocks/>
            </p:cNvSpPr>
            <p:nvPr/>
          </p:nvSpPr>
          <p:spPr bwMode="auto">
            <a:xfrm>
              <a:off x="0" y="0"/>
              <a:ext cx="2042" cy="2041"/>
            </a:xfrm>
            <a:prstGeom prst="ellips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20"/>
            <p:cNvSpPr>
              <a:spLocks/>
            </p:cNvSpPr>
            <p:nvPr/>
          </p:nvSpPr>
          <p:spPr bwMode="auto">
            <a:xfrm>
              <a:off x="365" y="343"/>
              <a:ext cx="502" cy="281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Managing</a:t>
              </a:r>
              <a:endParaRPr lang="en-US" dirty="0">
                <a:solidFill>
                  <a:srgbClr val="FFFFFF"/>
                </a:solidFill>
                <a:ea typeface="Gill Sans"/>
                <a:cs typeface="Gill Sans"/>
              </a:endParaRPr>
            </a:p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Director</a:t>
              </a:r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180" y="336"/>
              <a:ext cx="506" cy="281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Marketing</a:t>
              </a:r>
              <a:endParaRPr lang="en-US" dirty="0">
                <a:solidFill>
                  <a:srgbClr val="FFFFFF"/>
                </a:solidFill>
                <a:ea typeface="Gill Sans"/>
                <a:cs typeface="Gill Sans"/>
              </a:endParaRPr>
            </a:p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Manager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429" y="1043"/>
              <a:ext cx="555" cy="281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Enrollment</a:t>
              </a:r>
              <a:endParaRPr lang="en-US" dirty="0">
                <a:solidFill>
                  <a:srgbClr val="FFFFFF"/>
                </a:solidFill>
                <a:ea typeface="Gill Sans"/>
                <a:cs typeface="Gill Sans"/>
              </a:endParaRPr>
            </a:p>
            <a:p>
              <a:r>
                <a:rPr lang="en-US" sz="1200" dirty="0" smtClean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Coach</a:t>
              </a:r>
              <a:endParaRPr lang="en-US" sz="12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820" y="1588"/>
              <a:ext cx="446" cy="281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Program</a:t>
              </a:r>
            </a:p>
            <a:p>
              <a:r>
                <a:rPr lang="en-US" sz="1200" dirty="0" smtClean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Coach</a:t>
              </a:r>
              <a:endParaRPr lang="en-US" sz="1200" dirty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70" name="Rectangle 24"/>
            <p:cNvSpPr>
              <a:spLocks/>
            </p:cNvSpPr>
            <p:nvPr/>
          </p:nvSpPr>
          <p:spPr bwMode="auto">
            <a:xfrm>
              <a:off x="133" y="969"/>
              <a:ext cx="502" cy="475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square" lIns="38100" tIns="38100" rIns="38100" bIns="3810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Lucida Grande"/>
                  <a:ea typeface="Gill Sans"/>
                  <a:cs typeface="Gill Sans"/>
                  <a:sym typeface="Lucida Grande"/>
                </a:rPr>
                <a:t>Pearson Digital Content</a:t>
              </a:r>
            </a:p>
            <a:p>
              <a:endParaRPr lang="en-US" sz="1100" dirty="0">
                <a:solidFill>
                  <a:srgbClr val="FFFFFF"/>
                </a:solidFill>
                <a:ea typeface="Gill Sans"/>
                <a:cs typeface="Gill Sans"/>
              </a:endParaRPr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998" y="0"/>
              <a:ext cx="1" cy="680"/>
            </a:xfrm>
            <a:prstGeom prst="lin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Line 26"/>
            <p:cNvSpPr>
              <a:spLocks noChangeShapeType="1"/>
            </p:cNvSpPr>
            <p:nvPr/>
          </p:nvSpPr>
          <p:spPr bwMode="auto">
            <a:xfrm rot="10800000" flipH="1">
              <a:off x="1350" y="686"/>
              <a:ext cx="635" cy="227"/>
            </a:xfrm>
            <a:prstGeom prst="lin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Line 27"/>
            <p:cNvSpPr>
              <a:spLocks noChangeShapeType="1"/>
            </p:cNvSpPr>
            <p:nvPr/>
          </p:nvSpPr>
          <p:spPr bwMode="auto">
            <a:xfrm>
              <a:off x="1271" y="1316"/>
              <a:ext cx="453" cy="453"/>
            </a:xfrm>
            <a:prstGeom prst="lin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Line 28"/>
            <p:cNvSpPr>
              <a:spLocks noChangeShapeType="1"/>
            </p:cNvSpPr>
            <p:nvPr/>
          </p:nvSpPr>
          <p:spPr bwMode="auto">
            <a:xfrm flipH="1">
              <a:off x="318" y="1316"/>
              <a:ext cx="499" cy="453"/>
            </a:xfrm>
            <a:prstGeom prst="lin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Line 29"/>
            <p:cNvSpPr>
              <a:spLocks noChangeShapeType="1"/>
            </p:cNvSpPr>
            <p:nvPr/>
          </p:nvSpPr>
          <p:spPr bwMode="auto">
            <a:xfrm rot="10800000">
              <a:off x="46" y="726"/>
              <a:ext cx="680" cy="181"/>
            </a:xfrm>
            <a:prstGeom prst="line">
              <a:avLst/>
            </a:prstGeom>
            <a:grp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524690" y="2094163"/>
            <a:ext cx="5246689" cy="4464050"/>
            <a:chOff x="0" y="216"/>
            <a:chExt cx="3305" cy="2812"/>
          </a:xfrm>
        </p:grpSpPr>
        <p:sp>
          <p:nvSpPr>
            <p:cNvPr id="77" name="Rectangle 6"/>
            <p:cNvSpPr>
              <a:spLocks/>
            </p:cNvSpPr>
            <p:nvPr/>
          </p:nvSpPr>
          <p:spPr bwMode="auto">
            <a:xfrm>
              <a:off x="1360" y="216"/>
              <a:ext cx="587" cy="1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Technology</a:t>
              </a:r>
            </a:p>
          </p:txBody>
        </p:sp>
        <p:sp>
          <p:nvSpPr>
            <p:cNvPr id="78" name="Rectangle 7"/>
            <p:cNvSpPr>
              <a:spLocks/>
            </p:cNvSpPr>
            <p:nvPr/>
          </p:nvSpPr>
          <p:spPr bwMode="auto">
            <a:xfrm>
              <a:off x="2548" y="867"/>
              <a:ext cx="506" cy="1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Marketing</a:t>
              </a:r>
              <a:endParaRPr lang="en-US" dirty="0">
                <a:solidFill>
                  <a:srgbClr val="000000"/>
                </a:solidFill>
                <a:ea typeface="Gill Sans"/>
                <a:cs typeface="Gill Sans"/>
              </a:endParaRPr>
            </a:p>
          </p:txBody>
        </p:sp>
        <p:sp>
          <p:nvSpPr>
            <p:cNvPr id="79" name="Rectangle 8"/>
            <p:cNvSpPr>
              <a:spLocks/>
            </p:cNvSpPr>
            <p:nvPr/>
          </p:nvSpPr>
          <p:spPr bwMode="auto">
            <a:xfrm>
              <a:off x="2546" y="2109"/>
              <a:ext cx="613" cy="1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Recruitment</a:t>
              </a:r>
              <a:endParaRPr lang="en-US" dirty="0">
                <a:solidFill>
                  <a:srgbClr val="000000"/>
                </a:solidFill>
                <a:ea typeface="Gill Sans"/>
                <a:cs typeface="Gill Sans"/>
              </a:endParaRPr>
            </a:p>
          </p:txBody>
        </p:sp>
        <p:sp>
          <p:nvSpPr>
            <p:cNvPr id="80" name="Rectangle 9"/>
            <p:cNvSpPr>
              <a:spLocks/>
            </p:cNvSpPr>
            <p:nvPr/>
          </p:nvSpPr>
          <p:spPr bwMode="auto">
            <a:xfrm>
              <a:off x="1238" y="2808"/>
              <a:ext cx="810" cy="1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Student Support</a:t>
              </a:r>
              <a:endParaRPr lang="en-US" dirty="0">
                <a:solidFill>
                  <a:srgbClr val="000000"/>
                </a:solidFill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81" name="Rectangle 10"/>
            <p:cNvSpPr>
              <a:spLocks/>
            </p:cNvSpPr>
            <p:nvPr/>
          </p:nvSpPr>
          <p:spPr bwMode="auto">
            <a:xfrm>
              <a:off x="185" y="2111"/>
              <a:ext cx="485" cy="28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 lIns="38100" tIns="38100" rIns="38100" bIns="38100">
              <a:spAutoFit/>
            </a:bodyPr>
            <a:lstStyle/>
            <a:p>
              <a:r>
                <a:rPr lang="en-US" sz="1200" dirty="0" smtClean="0">
                  <a:solidFill>
                    <a:srgbClr val="FFFFFF"/>
                  </a:solidFill>
                  <a:latin typeface="Lucida Grande"/>
                  <a:ea typeface="Gill Sans"/>
                  <a:cs typeface="Gill Sans"/>
                  <a:sym typeface="Lucida Grande"/>
                </a:rPr>
                <a:t> Content</a:t>
              </a:r>
            </a:p>
            <a:p>
              <a:endParaRPr lang="en-US" sz="1200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82" name="Rectangle 11"/>
            <p:cNvSpPr>
              <a:spLocks/>
            </p:cNvSpPr>
            <p:nvPr/>
          </p:nvSpPr>
          <p:spPr bwMode="auto">
            <a:xfrm>
              <a:off x="265" y="940"/>
              <a:ext cx="415" cy="1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38100" tIns="38100" rIns="38100" bIns="3810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Lucida Grande"/>
                  <a:ea typeface="Lucida Grande"/>
                  <a:cs typeface="Lucida Grande"/>
                  <a:sym typeface="Lucida Grande"/>
                </a:rPr>
                <a:t>Finance</a:t>
              </a:r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750" y="264"/>
              <a:ext cx="334" cy="49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0" y="1577"/>
              <a:ext cx="635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 flipH="1">
              <a:off x="681" y="2484"/>
              <a:ext cx="408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2216" y="2470"/>
              <a:ext cx="363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 flipH="1">
              <a:off x="2224" y="236"/>
              <a:ext cx="318" cy="544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 flipH="1">
              <a:off x="2670" y="1565"/>
              <a:ext cx="635" cy="1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89" name="Oval 34"/>
          <p:cNvSpPr>
            <a:spLocks/>
          </p:cNvSpPr>
          <p:nvPr/>
        </p:nvSpPr>
        <p:spPr bwMode="auto">
          <a:xfrm>
            <a:off x="2539229" y="3809343"/>
            <a:ext cx="1188992" cy="118745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8" name="Picture 3" descr="image00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4141" b="-4357"/>
          <a:stretch/>
        </p:blipFill>
        <p:spPr bwMode="auto">
          <a:xfrm>
            <a:off x="2827653" y="4191355"/>
            <a:ext cx="643937" cy="47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4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Student Support Services?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0" y="1468120"/>
            <a:ext cx="737616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are a team of dedicated, passionate professionals in the online student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do not believe in a “one size fits all approach”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believe that a strong partnership between our team and our University Partners is critical to student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are dedicated to continuous improvement of both our processes and our people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have dedicated support for the students from acceptance to graduation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>
            <a:off x="586741" y="1468120"/>
            <a:ext cx="1076249" cy="5492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algn="l" defTabSz="1018586" eaLnBrk="0" hangingPunct="0"/>
            <a:endParaRPr lang="en-US" sz="2700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586741" y="2439227"/>
            <a:ext cx="1076249" cy="5492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algn="l" defTabSz="1018586" eaLnBrk="0" hangingPunct="0"/>
            <a:endParaRPr lang="en-US" sz="2700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92997" y="3304008"/>
            <a:ext cx="1076249" cy="5492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algn="l" defTabSz="1018586" eaLnBrk="0" hangingPunct="0"/>
            <a:endParaRPr lang="en-US" sz="2700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92998" y="4275114"/>
            <a:ext cx="1076249" cy="5492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algn="l" defTabSz="1018586" eaLnBrk="0" hangingPunct="0"/>
            <a:endParaRPr lang="en-US" sz="2700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592998" y="5256189"/>
            <a:ext cx="1076249" cy="54925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algn="l" defTabSz="1018586" eaLnBrk="0" hangingPunct="0"/>
            <a:endParaRPr lang="en-US" sz="2700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9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3"/>
          <p:cNvSpPr>
            <a:spLocks noGrp="1"/>
          </p:cNvSpPr>
          <p:nvPr>
            <p:ph type="title"/>
          </p:nvPr>
        </p:nvSpPr>
        <p:spPr>
          <a:xfrm>
            <a:off x="502920" y="0"/>
            <a:ext cx="7040880" cy="1002136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600" b="1" dirty="0"/>
              <a:t>Recruitment Handoff to Student Support Services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/>
          <a:lstStyle/>
          <a:p>
            <a:fld id="{101C9D03-15F3-4840-ACC7-74D996A26D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02680" y="1640843"/>
            <a:ext cx="2766060" cy="732508"/>
          </a:xfrm>
          <a:prstGeom prst="rect">
            <a:avLst/>
          </a:prstGeom>
          <a:noFill/>
        </p:spPr>
        <p:txBody>
          <a:bodyPr wrap="square" lIns="101858" tIns="50929" rIns="101858" bIns="50929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9464" y="1941418"/>
            <a:ext cx="2037021" cy="383681"/>
          </a:xfrm>
          <a:prstGeom prst="rect">
            <a:avLst/>
          </a:prstGeom>
          <a:noFill/>
        </p:spPr>
        <p:txBody>
          <a:bodyPr wrap="square" lIns="101858" tIns="50929" rIns="101858" bIns="50929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Recruitment</a:t>
            </a:r>
          </a:p>
        </p:txBody>
      </p:sp>
      <p:pic>
        <p:nvPicPr>
          <p:cNvPr id="16" name="Picture 39" descr="application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85" y="2321294"/>
            <a:ext cx="9675657" cy="130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637199" y="1949593"/>
            <a:ext cx="2276874" cy="383681"/>
          </a:xfrm>
          <a:prstGeom prst="rect">
            <a:avLst/>
          </a:prstGeom>
          <a:noFill/>
        </p:spPr>
        <p:txBody>
          <a:bodyPr wrap="square" lIns="101858" tIns="50929" rIns="101858" bIns="50929" rtlCol="0">
            <a:spAutoFit/>
          </a:bodyPr>
          <a:lstStyle/>
          <a:p>
            <a:r>
              <a:rPr lang="en-US" sz="1800" dirty="0">
                <a:solidFill>
                  <a:srgbClr val="F5903C"/>
                </a:solidFill>
              </a:rPr>
              <a:t>Student Support</a:t>
            </a:r>
          </a:p>
        </p:txBody>
      </p:sp>
      <p:sp>
        <p:nvSpPr>
          <p:cNvPr id="3" name="Notched Right Arrow 2"/>
          <p:cNvSpPr/>
          <p:nvPr/>
        </p:nvSpPr>
        <p:spPr>
          <a:xfrm>
            <a:off x="3003682" y="2360393"/>
            <a:ext cx="4199861" cy="1304408"/>
          </a:xfrm>
          <a:prstGeom prst="notchedRightArrow">
            <a:avLst/>
          </a:prstGeom>
          <a:solidFill>
            <a:schemeClr val="accent5">
              <a:lumMod val="40000"/>
              <a:lumOff val="60000"/>
              <a:alpha val="23000"/>
            </a:schemeClr>
          </a:solidFill>
          <a:ln>
            <a:solidFill>
              <a:srgbClr val="00B05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algn="ctr"/>
            <a:endParaRPr lang="en-US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04693348"/>
              </p:ext>
            </p:extLst>
          </p:nvPr>
        </p:nvGraphicFramePr>
        <p:xfrm>
          <a:off x="2388782" y="3168505"/>
          <a:ext cx="6138530" cy="3786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177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Objectives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460561"/>
              </p:ext>
            </p:extLst>
          </p:nvPr>
        </p:nvGraphicFramePr>
        <p:xfrm>
          <a:off x="502920" y="1381760"/>
          <a:ext cx="8968740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335280" y="1036320"/>
            <a:ext cx="3017520" cy="19862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101858" tIns="50929" rIns="101858" bIns="50929" numCol="1" rtlCol="0" anchor="t" anchorCtr="0" compatLnSpc="1">
            <a:prstTxWarp prst="textNoShape">
              <a:avLst/>
            </a:prstTxWarp>
          </a:bodyPr>
          <a:lstStyle/>
          <a:p>
            <a:pPr defTabSz="1018586" eaLnBrk="0" hangingPunct="0"/>
            <a:r>
              <a:rPr lang="en-US" sz="1800" b="0" dirty="0">
                <a:latin typeface="Arial" charset="0"/>
                <a:ea typeface="ＭＳ Ｐゴシック" pitchFamily="1" charset="-128"/>
              </a:rPr>
              <a:t>All touch points are focused on optimizing student satisfaction and success</a:t>
            </a:r>
          </a:p>
        </p:txBody>
      </p:sp>
    </p:spTree>
    <p:extLst>
      <p:ext uri="{BB962C8B-B14F-4D97-AF65-F5344CB8AC3E}">
        <p14:creationId xmlns:p14="http://schemas.microsoft.com/office/powerpoint/2010/main" val="14529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0" dirty="0" smtClean="0">
                <a:latin typeface="Arial" pitchFamily="34" charset="0"/>
                <a:cs typeface="Arial" pitchFamily="34" charset="0"/>
              </a:rPr>
              <a:t>Communication Plan Categories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250854" y="2276945"/>
            <a:ext cx="7292340" cy="3022600"/>
          </a:xfrm>
          <a:prstGeom prst="rect">
            <a:avLst/>
          </a:prstGeom>
        </p:spPr>
        <p:txBody>
          <a:bodyPr lIns="101526" tIns="50765" rIns="101526" bIns="50765"/>
          <a:lstStyle/>
          <a:p>
            <a:pPr algn="ctr"/>
            <a:endParaRPr lang="en-US" sz="31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100" dirty="0">
                <a:solidFill>
                  <a:schemeClr val="accent1">
                    <a:lumMod val="50000"/>
                  </a:schemeClr>
                </a:solidFill>
              </a:rPr>
              <a:t>  </a:t>
            </a:r>
          </a:p>
          <a:p>
            <a:pPr algn="ctr"/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100" dirty="0">
                <a:ea typeface="+mj-ea"/>
                <a:cs typeface="+mj-cs"/>
              </a:rPr>
              <a:t/>
            </a:r>
            <a:br>
              <a:rPr lang="en-US" sz="3100" dirty="0">
                <a:ea typeface="+mj-ea"/>
                <a:cs typeface="+mj-cs"/>
              </a:rPr>
            </a:br>
            <a:r>
              <a:rPr lang="en-US" sz="3100" dirty="0">
                <a:ea typeface="+mj-ea"/>
                <a:cs typeface="+mj-cs"/>
              </a:rPr>
              <a:t>	</a:t>
            </a:r>
            <a:endParaRPr lang="en-CA" sz="3600" dirty="0">
              <a:ea typeface="+mj-ea"/>
              <a:cs typeface="+mj-cs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700645" y="2406120"/>
            <a:ext cx="3316817" cy="1382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12945" y="2682234"/>
            <a:ext cx="0" cy="1121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6" idx="0"/>
          </p:cNvCxnSpPr>
          <p:nvPr/>
        </p:nvCxnSpPr>
        <p:spPr>
          <a:xfrm>
            <a:off x="5017457" y="2417154"/>
            <a:ext cx="3295257" cy="1386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02" y="1171113"/>
            <a:ext cx="4297350" cy="151111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36977" y="3788247"/>
            <a:ext cx="9645746" cy="3242466"/>
            <a:chOff x="165590" y="1285169"/>
            <a:chExt cx="9363075" cy="3026733"/>
          </a:xfrm>
        </p:grpSpPr>
        <p:grpSp>
          <p:nvGrpSpPr>
            <p:cNvPr id="35" name="Group 34"/>
            <p:cNvGrpSpPr/>
            <p:nvPr/>
          </p:nvGrpSpPr>
          <p:grpSpPr>
            <a:xfrm>
              <a:off x="6480665" y="2850769"/>
              <a:ext cx="3048000" cy="1447800"/>
              <a:chOff x="4413740" y="4676069"/>
              <a:chExt cx="3048000" cy="14478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4413740" y="4676069"/>
                <a:ext cx="3048000" cy="14478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566140" y="4828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684872" y="4984470"/>
                <a:ext cx="2438400" cy="879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800" dirty="0">
                    <a:solidFill>
                      <a:prstClr val="black"/>
                    </a:solidFill>
                    <a:latin typeface="Calibri"/>
                    <a:ea typeface="+mn-ea"/>
                  </a:rPr>
                  <a:t>Require close monitoring and frequent touch points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341400" y="2850769"/>
              <a:ext cx="3048000" cy="1447800"/>
              <a:chOff x="4413740" y="3152069"/>
              <a:chExt cx="3048000" cy="1447800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4413740" y="3152069"/>
                <a:ext cx="3048000" cy="14478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4566140" y="3304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688410" y="3523120"/>
                <a:ext cx="2392330" cy="618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800" dirty="0">
                    <a:solidFill>
                      <a:prstClr val="black"/>
                    </a:solidFill>
                    <a:latin typeface="Calibri"/>
                    <a:ea typeface="+mn-ea"/>
                  </a:rPr>
                  <a:t>Require less frequent touch points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7063" y="2864103"/>
              <a:ext cx="3048000" cy="1447799"/>
              <a:chOff x="4413740" y="1628069"/>
              <a:chExt cx="3048000" cy="144779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4413740" y="1628069"/>
                <a:ext cx="3048000" cy="1447799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4566140" y="1780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687067" y="1923135"/>
                <a:ext cx="2667000" cy="879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l"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800" dirty="0">
                    <a:solidFill>
                      <a:prstClr val="black"/>
                    </a:solidFill>
                    <a:latin typeface="Calibri"/>
                    <a:ea typeface="+mn-ea"/>
                  </a:rPr>
                  <a:t>Require  a high touch with predetermined touch points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65590" y="1285169"/>
              <a:ext cx="3048000" cy="1447800"/>
              <a:chOff x="1213340" y="1628069"/>
              <a:chExt cx="3048000" cy="144780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1213340" y="1628069"/>
                <a:ext cx="3048000" cy="14478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365740" y="1780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518140" y="1997282"/>
                <a:ext cx="2438400" cy="560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dirty="0">
                    <a:solidFill>
                      <a:prstClr val="black"/>
                    </a:solidFill>
                    <a:latin typeface="Calibri"/>
                    <a:ea typeface="+mn-ea"/>
                  </a:rPr>
                  <a:t>NEW STUDENTS</a:t>
                </a:r>
              </a:p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300" dirty="0">
                    <a:solidFill>
                      <a:prstClr val="black"/>
                    </a:solidFill>
                    <a:latin typeface="Calibri"/>
                    <a:ea typeface="+mn-ea"/>
                  </a:rPr>
                  <a:t>Students in their first term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27123" y="1295468"/>
              <a:ext cx="3048000" cy="1447800"/>
              <a:chOff x="1213340" y="3152069"/>
              <a:chExt cx="3048000" cy="1447800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213340" y="3152069"/>
                <a:ext cx="3048000" cy="14478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1365740" y="3304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518140" y="3510983"/>
                <a:ext cx="2590800" cy="746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dirty="0" smtClean="0">
                    <a:solidFill>
                      <a:prstClr val="black"/>
                    </a:solidFill>
                    <a:latin typeface="Calibri"/>
                    <a:ea typeface="+mn-ea"/>
                  </a:rPr>
                  <a:t>RETURNING </a:t>
                </a:r>
                <a:r>
                  <a:rPr lang="en-CA" dirty="0">
                    <a:solidFill>
                      <a:prstClr val="black"/>
                    </a:solidFill>
                    <a:latin typeface="Calibri"/>
                    <a:ea typeface="+mn-ea"/>
                  </a:rPr>
                  <a:t>STUDENTS</a:t>
                </a:r>
              </a:p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300" dirty="0">
                    <a:solidFill>
                      <a:prstClr val="black"/>
                    </a:solidFill>
                    <a:latin typeface="Calibri"/>
                    <a:ea typeface="+mn-ea"/>
                  </a:rPr>
                  <a:t>Students in their </a:t>
                </a:r>
              </a:p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300" dirty="0">
                    <a:solidFill>
                      <a:prstClr val="black"/>
                    </a:solidFill>
                    <a:latin typeface="Calibri"/>
                    <a:ea typeface="+mn-ea"/>
                  </a:rPr>
                  <a:t>2</a:t>
                </a:r>
                <a:r>
                  <a:rPr lang="en-CA" sz="1300" baseline="30000" dirty="0">
                    <a:solidFill>
                      <a:prstClr val="black"/>
                    </a:solidFill>
                    <a:latin typeface="Calibri"/>
                    <a:ea typeface="+mn-ea"/>
                  </a:rPr>
                  <a:t>nd</a:t>
                </a:r>
                <a:r>
                  <a:rPr lang="en-CA" sz="1300" dirty="0">
                    <a:solidFill>
                      <a:prstClr val="black"/>
                    </a:solidFill>
                    <a:latin typeface="Calibri"/>
                    <a:ea typeface="+mn-ea"/>
                  </a:rPr>
                  <a:t> through last </a:t>
                </a:r>
                <a:r>
                  <a:rPr lang="en-CA" sz="1300" dirty="0" smtClean="0">
                    <a:solidFill>
                      <a:prstClr val="black"/>
                    </a:solidFill>
                    <a:latin typeface="Calibri"/>
                    <a:ea typeface="+mn-ea"/>
                  </a:rPr>
                  <a:t>term</a:t>
                </a:r>
                <a:endParaRPr lang="en-CA" sz="1300" dirty="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480665" y="1299814"/>
              <a:ext cx="3048000" cy="1447800"/>
              <a:chOff x="1213340" y="4676069"/>
              <a:chExt cx="3048000" cy="1447800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1213340" y="4676069"/>
                <a:ext cx="3048000" cy="144780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1365740" y="4828469"/>
                <a:ext cx="2743200" cy="1143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b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518140" y="5039550"/>
                <a:ext cx="2438400" cy="746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dirty="0">
                    <a:solidFill>
                      <a:prstClr val="black"/>
                    </a:solidFill>
                    <a:latin typeface="Calibri"/>
                    <a:ea typeface="+mn-ea"/>
                  </a:rPr>
                  <a:t>AT-RISK STUDENTS</a:t>
                </a:r>
              </a:p>
              <a:p>
                <a:pPr defTabSz="50757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CA" sz="1300" dirty="0">
                    <a:solidFill>
                      <a:prstClr val="black"/>
                    </a:solidFill>
                    <a:latin typeface="Calibri"/>
                    <a:ea typeface="+mn-ea"/>
                  </a:rPr>
                  <a:t>Students who show predetermined risk factors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15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6">
      <a:dk1>
        <a:srgbClr val="000000"/>
      </a:dk1>
      <a:lt1>
        <a:srgbClr val="FFFFFF"/>
      </a:lt1>
      <a:dk2>
        <a:srgbClr val="CA5C18"/>
      </a:dk2>
      <a:lt2>
        <a:srgbClr val="DDDDDD"/>
      </a:lt2>
      <a:accent1>
        <a:srgbClr val="447388"/>
      </a:accent1>
      <a:accent2>
        <a:srgbClr val="FA9E38"/>
      </a:accent2>
      <a:accent3>
        <a:srgbClr val="FFFFFF"/>
      </a:accent3>
      <a:accent4>
        <a:srgbClr val="000000"/>
      </a:accent4>
      <a:accent5>
        <a:srgbClr val="B0BCC3"/>
      </a:accent5>
      <a:accent6>
        <a:srgbClr val="E38F32"/>
      </a:accent6>
      <a:hlink>
        <a:srgbClr val="ADADAD"/>
      </a:hlink>
      <a:folHlink>
        <a:srgbClr val="2F45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33"/>
        </a:dk2>
        <a:lt2>
          <a:srgbClr val="DDDDDD"/>
        </a:lt2>
        <a:accent1>
          <a:srgbClr val="447388"/>
        </a:accent1>
        <a:accent2>
          <a:srgbClr val="FA9E38"/>
        </a:accent2>
        <a:accent3>
          <a:srgbClr val="FFFFFF"/>
        </a:accent3>
        <a:accent4>
          <a:srgbClr val="000000"/>
        </a:accent4>
        <a:accent5>
          <a:srgbClr val="B0BCC3"/>
        </a:accent5>
        <a:accent6>
          <a:srgbClr val="E38F32"/>
        </a:accent6>
        <a:hlink>
          <a:srgbClr val="B2B2B2"/>
        </a:hlink>
        <a:folHlink>
          <a:srgbClr val="2F4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33333"/>
        </a:dk2>
        <a:lt2>
          <a:srgbClr val="DDDDDD"/>
        </a:lt2>
        <a:accent1>
          <a:srgbClr val="447388"/>
        </a:accent1>
        <a:accent2>
          <a:srgbClr val="FA9E38"/>
        </a:accent2>
        <a:accent3>
          <a:srgbClr val="FFFFFF"/>
        </a:accent3>
        <a:accent4>
          <a:srgbClr val="000000"/>
        </a:accent4>
        <a:accent5>
          <a:srgbClr val="B0BCC3"/>
        </a:accent5>
        <a:accent6>
          <a:srgbClr val="E38F32"/>
        </a:accent6>
        <a:hlink>
          <a:srgbClr val="ADADAD"/>
        </a:hlink>
        <a:folHlink>
          <a:srgbClr val="2F4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B64202"/>
        </a:dk2>
        <a:lt2>
          <a:srgbClr val="DDDDDD"/>
        </a:lt2>
        <a:accent1>
          <a:srgbClr val="447388"/>
        </a:accent1>
        <a:accent2>
          <a:srgbClr val="FA9E38"/>
        </a:accent2>
        <a:accent3>
          <a:srgbClr val="FFFFFF"/>
        </a:accent3>
        <a:accent4>
          <a:srgbClr val="000000"/>
        </a:accent4>
        <a:accent5>
          <a:srgbClr val="B0BCC3"/>
        </a:accent5>
        <a:accent6>
          <a:srgbClr val="E38F32"/>
        </a:accent6>
        <a:hlink>
          <a:srgbClr val="ADADAD"/>
        </a:hlink>
        <a:folHlink>
          <a:srgbClr val="2F4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A65426"/>
        </a:dk2>
        <a:lt2>
          <a:srgbClr val="DDDDDD"/>
        </a:lt2>
        <a:accent1>
          <a:srgbClr val="447388"/>
        </a:accent1>
        <a:accent2>
          <a:srgbClr val="FA9E38"/>
        </a:accent2>
        <a:accent3>
          <a:srgbClr val="FFFFFF"/>
        </a:accent3>
        <a:accent4>
          <a:srgbClr val="000000"/>
        </a:accent4>
        <a:accent5>
          <a:srgbClr val="B0BCC3"/>
        </a:accent5>
        <a:accent6>
          <a:srgbClr val="E38F32"/>
        </a:accent6>
        <a:hlink>
          <a:srgbClr val="ADADAD"/>
        </a:hlink>
        <a:folHlink>
          <a:srgbClr val="2F45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CA5C18"/>
        </a:dk2>
        <a:lt2>
          <a:srgbClr val="DDDDDD"/>
        </a:lt2>
        <a:accent1>
          <a:srgbClr val="447388"/>
        </a:accent1>
        <a:accent2>
          <a:srgbClr val="FA9E38"/>
        </a:accent2>
        <a:accent3>
          <a:srgbClr val="FFFFFF"/>
        </a:accent3>
        <a:accent4>
          <a:srgbClr val="000000"/>
        </a:accent4>
        <a:accent5>
          <a:srgbClr val="B0BCC3"/>
        </a:accent5>
        <a:accent6>
          <a:srgbClr val="E38F32"/>
        </a:accent6>
        <a:hlink>
          <a:srgbClr val="ADADAD"/>
        </a:hlink>
        <a:folHlink>
          <a:srgbClr val="2F457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9D1348"/>
      </a:dk2>
      <a:lt2>
        <a:srgbClr val="FBF5EA"/>
      </a:lt2>
      <a:accent1>
        <a:srgbClr val="364395"/>
      </a:accent1>
      <a:accent2>
        <a:srgbClr val="008B5D"/>
      </a:accent2>
      <a:accent3>
        <a:srgbClr val="FFFFFF"/>
      </a:accent3>
      <a:accent4>
        <a:srgbClr val="000000"/>
      </a:accent4>
      <a:accent5>
        <a:srgbClr val="AEB0C8"/>
      </a:accent5>
      <a:accent6>
        <a:srgbClr val="007D53"/>
      </a:accent6>
      <a:hlink>
        <a:srgbClr val="ED6B06"/>
      </a:hlink>
      <a:folHlink>
        <a:srgbClr val="777777"/>
      </a:folHlink>
    </a:clrScheme>
    <a:fontScheme name="Custom Design">
      <a:majorFont>
        <a:latin typeface="Verdana"/>
        <a:ea typeface="ＭＳ Ｐゴシック"/>
        <a:cs typeface="Arial"/>
      </a:majorFont>
      <a:minorFont>
        <a:latin typeface="Verdana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9D1348"/>
        </a:dk2>
        <a:lt2>
          <a:srgbClr val="8DA7B5"/>
        </a:lt2>
        <a:accent1>
          <a:srgbClr val="364395"/>
        </a:accent1>
        <a:accent2>
          <a:srgbClr val="008B5D"/>
        </a:accent2>
        <a:accent3>
          <a:srgbClr val="FFFFFF"/>
        </a:accent3>
        <a:accent4>
          <a:srgbClr val="000000"/>
        </a:accent4>
        <a:accent5>
          <a:srgbClr val="AEB0C8"/>
        </a:accent5>
        <a:accent6>
          <a:srgbClr val="007D53"/>
        </a:accent6>
        <a:hlink>
          <a:srgbClr val="ED6B06"/>
        </a:hlink>
        <a:folHlink>
          <a:srgbClr val="8A796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BF5EA"/>
        </a:lt1>
        <a:dk2>
          <a:srgbClr val="9D1348"/>
        </a:dk2>
        <a:lt2>
          <a:srgbClr val="8DA7B5"/>
        </a:lt2>
        <a:accent1>
          <a:srgbClr val="364395"/>
        </a:accent1>
        <a:accent2>
          <a:srgbClr val="008B5D"/>
        </a:accent2>
        <a:accent3>
          <a:srgbClr val="FDF9F3"/>
        </a:accent3>
        <a:accent4>
          <a:srgbClr val="000000"/>
        </a:accent4>
        <a:accent5>
          <a:srgbClr val="AEB0C8"/>
        </a:accent5>
        <a:accent6>
          <a:srgbClr val="007D53"/>
        </a:accent6>
        <a:hlink>
          <a:srgbClr val="ED6B06"/>
        </a:hlink>
        <a:folHlink>
          <a:srgbClr val="8A796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9D1348"/>
        </a:dk2>
        <a:lt2>
          <a:srgbClr val="A4B9C4"/>
        </a:lt2>
        <a:accent1>
          <a:srgbClr val="364395"/>
        </a:accent1>
        <a:accent2>
          <a:srgbClr val="008B5D"/>
        </a:accent2>
        <a:accent3>
          <a:srgbClr val="FFFFFF"/>
        </a:accent3>
        <a:accent4>
          <a:srgbClr val="000000"/>
        </a:accent4>
        <a:accent5>
          <a:srgbClr val="AEB0C8"/>
        </a:accent5>
        <a:accent6>
          <a:srgbClr val="007D53"/>
        </a:accent6>
        <a:hlink>
          <a:srgbClr val="ED6B06"/>
        </a:hlink>
        <a:folHlink>
          <a:srgbClr val="8A796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6">
        <a:dk1>
          <a:srgbClr val="000000"/>
        </a:dk1>
        <a:lt1>
          <a:srgbClr val="FBF5EA"/>
        </a:lt1>
        <a:dk2>
          <a:srgbClr val="9D1348"/>
        </a:dk2>
        <a:lt2>
          <a:srgbClr val="A4B9C4"/>
        </a:lt2>
        <a:accent1>
          <a:srgbClr val="364395"/>
        </a:accent1>
        <a:accent2>
          <a:srgbClr val="008B5D"/>
        </a:accent2>
        <a:accent3>
          <a:srgbClr val="FDF9F3"/>
        </a:accent3>
        <a:accent4>
          <a:srgbClr val="000000"/>
        </a:accent4>
        <a:accent5>
          <a:srgbClr val="AEB0C8"/>
        </a:accent5>
        <a:accent6>
          <a:srgbClr val="007D53"/>
        </a:accent6>
        <a:hlink>
          <a:srgbClr val="ED6B06"/>
        </a:hlink>
        <a:folHlink>
          <a:srgbClr val="8A796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791</Words>
  <Application>Microsoft Office PowerPoint</Application>
  <PresentationFormat>Custom</PresentationFormat>
  <Paragraphs>244</Paragraphs>
  <Slides>16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Office Theme</vt:lpstr>
      <vt:lpstr>1_Office Theme</vt:lpstr>
      <vt:lpstr>Custom Design</vt:lpstr>
      <vt:lpstr>PowerPoint Presentation</vt:lpstr>
      <vt:lpstr>PowerPoint Presentation</vt:lpstr>
      <vt:lpstr>Who We Are</vt:lpstr>
      <vt:lpstr>PowerPoint Presentation</vt:lpstr>
      <vt:lpstr>Discipline-Specific Delivery</vt:lpstr>
      <vt:lpstr>Who is Student Support Services?</vt:lpstr>
      <vt:lpstr>Recruitment Handoff to Student Support Services</vt:lpstr>
      <vt:lpstr>Communication Objectives</vt:lpstr>
      <vt:lpstr>Communication Plan Categories</vt:lpstr>
      <vt:lpstr>At-Risk Indicators</vt:lpstr>
      <vt:lpstr>Retention Focused Student Support Communication</vt:lpstr>
      <vt:lpstr>Retention Measurement and Results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Caitie Georgeoff</dc:creator>
  <cp:lastModifiedBy>Jeremy Esch</cp:lastModifiedBy>
  <cp:revision>58</cp:revision>
  <dcterms:created xsi:type="dcterms:W3CDTF">2012-10-06T17:08:36Z</dcterms:created>
  <dcterms:modified xsi:type="dcterms:W3CDTF">2014-02-12T16:23:16Z</dcterms:modified>
</cp:coreProperties>
</file>